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4FB56-48DB-4F7E-B4D1-FC597D0E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63A5C-F39B-4FCB-B8C2-CD71F2B08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67A0A-E348-467A-A011-59C505BF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5AC30-44CB-4F2B-A37B-C5C7D5B5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26880-503F-419F-AF3F-A3EAAFFA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16959-49B6-4D1E-959D-CBF9AD68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F6199-2E42-4CF9-8847-8ADEBF31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D25A5-17E3-4665-88A2-5F95A6E27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BB31C-2DD1-4298-A04B-99A15DDC8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4CC3B-7096-4EDF-A934-52A39E10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8A755-D1D1-4ED9-A907-DC35AA0D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5113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内部控制测试与控制风险评估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内部控制测试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内部控制缺陷分析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控制风险应对策略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确保公司财务报告的准确性和可靠性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通过内部控制测试，评估公司内部控制体系的有效性和完整性，确保财务报告的编制符合相关法规和标准，提高信息的透明度和可信度。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识别和控制风险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通过对公司内部控制的全面评估，识别潜在的风险和漏洞，及时采取控制措施，降低公司经营风险，保护公司和投资者的利益。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内部控制测试不仅是对公司现有内部控制体系的检验，更是推动公司不断完善和改进内部控制的重要手段，提升公司的管理水平和运营效率。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本次汇报将涵盖公司内部控制测试的整个过程，包括测试计划、测试方法、测试结果以及改进建议等方面。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内部控制测试的范围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汇报将详细介绍控制风险评估的流程和方法，包括风险识别、评估、应对和监控等环节，以及针对评估结果提出的改进措施和建议。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控制风险评估的范围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本次汇报将涉及公司各个业务流程和部门，包括财务管理、采购管理、销售管理、库存管理等方面，确保内部控制测试和控制风险评估的全面性和有效性。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涉及的业务流程和部门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内部控制测试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评估内部控制体系的有效性和一致性，确保财务报告的准确性和完整性。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涵盖公司各个层面和业务流程，包括财务报告、资产管理、采购、销售、人力资源等。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测试方法和程序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采用抽样测试、穿行测试、实质性程序等方法，对内部控制进行测试。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制定详细的测试计划，明确测试对象、时间、人员等要素，按照计划进行测试并记录测试结果。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根据测试结果，分析内部控制存在的缺陷和不足，提出改进意见。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根据测试结果和分析，得出内部控制有效性和一致性的结论，为管理层提供决策依据。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测试结果和结论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识别和分析公司面临的各种风险，评估现有控制措施的有效性。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涵盖公司战略、运营、财务、合规等方面的风险。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采用风险矩阵、敏感性分析、蒙特卡洛模拟等方法，对风险进行评估。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制定风险评估计划，明确评估对象、时间、人员等要素，收集和分析相关数据和信息，对风险进行量化和定性评估。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根据评估结果，确定公司面临的主要风险和关键控制点，提出风险管理建议。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根据评估结果和分析，得出公司风险状况和现有控制措施有效性的结论，为管理层提供决策依据。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评估结果和结论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明确控制风险评估的目标，如识别潜在风险、评估现有控制措施的有效性等。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明确评估涉及的业务流程、信息系统、人员等范围，以及评估的时间跨度和频率。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确定评估范围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通过访谈、问卷调查、穿行测试等方法，识别潜在的风险点。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对识别出的风险点进行量化和定性评估，确定风险等级和影响程度。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评估现有控制措施的有效性，包括预防性控制和检查性控制。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在考虑了现有控制措施后，对剩余风险进行评估。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剩余风险评估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https://d.book118.com/017155113004006041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2024-09-13T16:25:44.263</cp:lastPrinted>
  <dcterms:created xsi:type="dcterms:W3CDTF">2024-09-13T08:25:44Z</dcterms:created>
  <dcterms:modified xsi:type="dcterms:W3CDTF">2024-09-13T08:25:46Z</dcterms:modified>
</cp:coreProperties>
</file>