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705B9-02AE-4123-85C0-082A56171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F0072-12DE-43C3-A9DE-FD98B0BF4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2DA8C-680E-42DA-A1B6-DB489267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58E96-20E7-4964-A6D1-31918D6AE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C22C7-AB50-4A8C-8C0B-8A96992B1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0F176-6B6E-4C28-A12D-1F0EE5085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490E0-B6D7-4313-97D8-F7A86184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AA93A-90D2-4E2D-966A-714ABD97B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591A8-340A-465D-B88E-56DF0261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DB9AA-A691-4C5C-9420-FF94F138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1F7D7-C3EC-46CC-B48E-CC8B8DA0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55164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预防新生儿肺炎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新生儿肺炎的预防宣传和教育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新生儿肺炎是指新生儿在出生后的一段时间内，由于各种原因引起的肺部感染。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新生儿肺炎是新生儿最常见的感染性疾病之一，也是导致新生儿死亡的主要原因之一。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86" r="15986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08" r="16308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新生儿肺炎可以分为吸入性肺炎和感染性肺炎两类。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新生儿肺炎可以分为轻度、中度、重度三类。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根据病因分类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根据病情轻重分类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新生儿肺炎的症状可能不典型，常见的症状包括呼吸急促、口周发绀、吐沫、食欲不振等。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新生儿肺炎的症状可能比较严重，包括发热或体温不升、咳嗽、气促、呼吸困难、发绀等，甚至出现呼吸衰竭、心力衰竭等症状。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每天至少开窗通风2-3次，每次15-30分钟，保持室内空气新鲜。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在室内使用空气净化器，可以有效过滤空气中的细菌、病毒等病原体。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减少人员流动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避免过多的人在室内走动，降低交叉感染的风险。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母乳喂养时，要选择舒适的姿势，确保宝宝能够顺畅地吸吮。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正确哺乳姿势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定期使用棉签轻轻清理宝宝的鼻腔，避免鼻腔堵塞。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定期清理鼻腔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喂奶后要竖抱宝宝，轻拍背部，避免吐奶和溢奶引起的呼吸道堵塞。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避免吐奶和溢奶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保持新生儿呼吸道通畅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按照免疫程序接种疫苗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根据宝宝的月龄和当地疫苗接种规定，按时接种相关疫苗，提高宝宝的免疫力。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接种肺炎球菌疫苗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根据实际情况，可以选择接种肺炎球菌疫苗，预防肺炎球菌引起的肺炎。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定期接种疫苗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https://d.book118.com/017155164024006041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2024-09-13T20:01:24.529</cp:lastPrinted>
  <dcterms:created xsi:type="dcterms:W3CDTF">2024-09-13T12:01:24Z</dcterms:created>
  <dcterms:modified xsi:type="dcterms:W3CDTF">2024-09-13T12:01:26Z</dcterms:modified>
</cp:coreProperties>
</file>