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3EF7E-032D-4FD7-917A-5E7AA601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7F895-1FEE-464C-AD04-78472DAF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3F23-4CA2-4FCA-8051-4E3D1094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214EE-A827-4F50-9C29-FE992722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32F68-B717-416A-88A7-DC17520E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75DD5-5796-4C2A-83AF-73E54B41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B8EEC-A2D4-43B7-87CC-D827FB4B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31FC6-40F6-49BD-B14F-C86E5B1B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9D32-2734-4BB0-A13A-5FE851F2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2586-7F02-4C3B-B585-A5CDDDCC2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6144F-220D-4C80-9EF0-46101574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003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外伤性气胸的治疗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外伤性气胸的并发症与预后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外伤性气胸的病例分享与讨论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外伤性气胸是由于胸部受到外伤导致胸腔内积气，引起肺萎陷和呼吸功能不全的疾病。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根据损伤部位和程度，可分为闭合性气胸、开放性气胸和张力性气胸。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常见于车祸、跌落、撞击等胸部外伤，也可由医源性损伤引起。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气胸形成后，胸腔内压力升高，压迫正常肺组织，导致肺萎陷，影响气体交换。同时，胸腔内气体可刺激胸膜，引起胸痛、胸闷等症状。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呼吸困难、气促、发绀、胸痛等，严重时可出现呼吸衰竭、休克等。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根据外伤史、症状和体征，结合X线或CT检查可确诊。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外伤性气胸的治疗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对于轻度气胸，通常需要卧床休息，观察病情变化，避免剧烈活动。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708" r="2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对于呼吸困难的患者，医生可能会建议吸氧以缓解症状。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根据病情，医生可能会开一些药物来缓解疼痛或抗炎。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031" r="31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闭式胸腔引流术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对于中重度气胸，医生可能会进行闭式胸腔引流术，以排出胸腔内的气体，促进肺复张。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胸腔镜手术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对于某些严重气胸或反复发作的气胸，医生可能会建议进行胸腔镜手术以修复损伤。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对于某些特殊类型的气胸，如顽固性气胸，医生可能会建议进行高压氧治疗。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在气胸恢复期，医生可能会建议进行一些康复治疗，如呼吸锻炼和物理治疗，以促进肺功能的恢复。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https://d.book118.com/017160035140006040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2024-09-13T06:31:59.126</cp:lastPrinted>
  <dcterms:created xsi:type="dcterms:W3CDTF">2024-09-12T22:31:59Z</dcterms:created>
  <dcterms:modified xsi:type="dcterms:W3CDTF">2024-09-12T22:32:01Z</dcterms:modified>
</cp:coreProperties>
</file>