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3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3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79BAE-E7A2-41A8-831B-AA3F960ED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C4367-C9E0-4BE4-B70C-93168D50F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20799-15B9-4452-8552-18B96191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AEC5C-4ACD-4232-8EF5-56D56E7F0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F60336-CB25-4480-BC23-7222FD9B4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E5657-E303-4324-9A66-E6DF11E2F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046CC-847A-4FD1-BAC2-956801689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59623-9013-42BA-A9C7-034C84352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DAE33-95C2-49DE-9AD9-FED4CBE0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1F139-DBBE-413A-A699-437B6A08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51B72-E04D-41CD-9BAA-FE367D5D5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7303" r:id="rId2"/>
    <p:sldLayoutId id="2147517304" r:id="rId3"/>
    <p:sldLayoutId id="2147517305" r:id="rId4"/>
    <p:sldLayoutId id="2147517306" r:id="rId5"/>
    <p:sldLayoutId id="2147517307" r:id="rId6"/>
    <p:sldLayoutId id="2147517308" r:id="rId7"/>
    <p:sldLayoutId id="2147517309" r:id="rId8"/>
    <p:sldLayoutId id="2147517310" r:id="rId9"/>
    <p:sldLayoutId id="2147517311" r:id="rId10"/>
    <p:sldLayoutId id="21475173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9.xml" /><Relationship Id="rId11" Type="http://schemas.openxmlformats.org/officeDocument/2006/relationships/tags" Target="../tags/tag450.xml" /><Relationship Id="rId12" Type="http://schemas.openxmlformats.org/officeDocument/2006/relationships/tags" Target="../tags/tag451.xml" /><Relationship Id="rId13" Type="http://schemas.openxmlformats.org/officeDocument/2006/relationships/tags" Target="../tags/tag452.xml" /><Relationship Id="rId2" Type="http://schemas.openxmlformats.org/officeDocument/2006/relationships/tags" Target="../tags/tag441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tags" Target="../tags/tag444.xml" /><Relationship Id="rId6" Type="http://schemas.openxmlformats.org/officeDocument/2006/relationships/tags" Target="../tags/tag445.xml" /><Relationship Id="rId7" Type="http://schemas.openxmlformats.org/officeDocument/2006/relationships/tags" Target="../tags/tag446.xml" /><Relationship Id="rId8" Type="http://schemas.openxmlformats.org/officeDocument/2006/relationships/tags" Target="../tags/tag447.xml" /><Relationship Id="rId9" Type="http://schemas.openxmlformats.org/officeDocument/2006/relationships/tags" Target="../tags/tag4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16" Type="http://schemas.openxmlformats.org/officeDocument/2006/relationships/tags" Target="../tags/tag470.xml" /><Relationship Id="rId17" Type="http://schemas.openxmlformats.org/officeDocument/2006/relationships/tags" Target="../tags/tag471.xml" /><Relationship Id="rId18" Type="http://schemas.openxmlformats.org/officeDocument/2006/relationships/tags" Target="../tags/tag472.xml" /><Relationship Id="rId19" Type="http://schemas.openxmlformats.org/officeDocument/2006/relationships/tags" Target="../tags/tag473.xml" /><Relationship Id="rId2" Type="http://schemas.openxmlformats.org/officeDocument/2006/relationships/tags" Target="../tags/tag456.xml" /><Relationship Id="rId20" Type="http://schemas.openxmlformats.org/officeDocument/2006/relationships/tags" Target="../tags/tag474.xml" /><Relationship Id="rId21" Type="http://schemas.openxmlformats.org/officeDocument/2006/relationships/tags" Target="../tags/tag475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8.xml" /><Relationship Id="rId11" Type="http://schemas.openxmlformats.org/officeDocument/2006/relationships/tags" Target="../tags/tag509.xml" /><Relationship Id="rId12" Type="http://schemas.openxmlformats.org/officeDocument/2006/relationships/tags" Target="../tags/tag510.xml" /><Relationship Id="rId13" Type="http://schemas.openxmlformats.org/officeDocument/2006/relationships/tags" Target="../tags/tag511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tags" Target="../tags/tag505.xml" /><Relationship Id="rId8" Type="http://schemas.openxmlformats.org/officeDocument/2006/relationships/tags" Target="../tags/tag506.xml" /><Relationship Id="rId9" Type="http://schemas.openxmlformats.org/officeDocument/2006/relationships/tags" Target="../tags/tag5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3.xml" /><Relationship Id="rId11" Type="http://schemas.openxmlformats.org/officeDocument/2006/relationships/tags" Target="../tags/tag524.xml" /><Relationship Id="rId12" Type="http://schemas.openxmlformats.org/officeDocument/2006/relationships/tags" Target="../tags/tag525.xml" /><Relationship Id="rId13" Type="http://schemas.openxmlformats.org/officeDocument/2006/relationships/tags" Target="../tags/tag526.xml" /><Relationship Id="rId14" Type="http://schemas.openxmlformats.org/officeDocument/2006/relationships/tags" Target="../tags/tag527.xml" /><Relationship Id="rId15" Type="http://schemas.openxmlformats.org/officeDocument/2006/relationships/tags" Target="../tags/tag528.xml" /><Relationship Id="rId16" Type="http://schemas.openxmlformats.org/officeDocument/2006/relationships/tags" Target="../tags/tag529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tags" Target="../tags/tag520.xml" /><Relationship Id="rId8" Type="http://schemas.openxmlformats.org/officeDocument/2006/relationships/tags" Target="../tags/tag521.xml" /><Relationship Id="rId9" Type="http://schemas.openxmlformats.org/officeDocument/2006/relationships/tags" Target="../tags/tag5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0111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企业人力资源管理与员工培训发展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企业人力资源管理的重要性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企业员工培训与发展体系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企业人力资源管理的核心职能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企业人力资源管理面临的挑战与应对策略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企业员工培训发展的趋势与展望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企业人力资源管理的重要性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人力资源管理对企业战略发展的影响</a:t>
            </a:r>
            <a:endParaRPr lang="zh-CN" altLang="en-US"/>
          </a:p>
        </p:txBody>
      </p:sp>
      <p:sp>
        <p:nvSpPr>
          <p:cNvPr id="10507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7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7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影响企业创新和发展：人力资源管理能够帮助企业吸引、培养和留住优秀人才，推动企业创新和发展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7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影响企业组织结构和文化：人力资源管理能够帮助企业优化组织结构，建立良好的企业文化，提高企业凝聚力和向心力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7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影响企业战略目标的实现：人力资源管理是企业实现战略目标的关键因素之一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7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影响企业核心竞争力：人力资源管理能够帮助企业提升核心竞争力，提高企业竞争力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人力资源管理对员工绩效的促进作用</a:t>
            </a:r>
            <a:endParaRPr lang="zh-CN" altLang="en-US"/>
          </a:p>
        </p:txBody>
      </p:sp>
      <p:sp>
        <p:nvSpPr>
          <p:cNvPr id="1050834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36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38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招聘与选拔：选拔合适的人才，提高员工整体素质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840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42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44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培训与发展：提供培训和发展机会，提高员工技能和知识水平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846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48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50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激励与奖励：建立合理的激励机制，激发员工积极性和创造力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852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54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56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绩效评估与反馈：定期评估员工绩效，提供反馈和建议，帮助员工改进和提高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人力资源管理在组织文化塑造中的作用</a:t>
            </a:r>
            <a:endParaRPr lang="zh-CN" altLang="en-US"/>
          </a:p>
        </p:txBody>
      </p:sp>
      <p:sp>
        <p:nvSpPr>
          <p:cNvPr id="10509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招聘和选拔：选择符合企业文化和价值观的员工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培训和发展：提升员工技能和素质，增强企业文化认同感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绩效管理：激励员工发挥潜能，实现企业目标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员工关系管理：建立和谐的员工关系，促进团队合作和沟通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2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6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企业员工培训与发展体系</a:t>
            </a:r>
            <a:endParaRPr lang="zh-CN" altLang="en-US"/>
          </a:p>
        </p:txBody>
      </p:sp>
      <p:sp>
        <p:nvSpPr>
          <p:cNvPr id="105097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员工培训需求分析</a:t>
            </a:r>
            <a:endParaRPr lang="zh-CN" altLang="en-US"/>
          </a:p>
        </p:txBody>
      </p:sp>
      <p:sp>
        <p:nvSpPr>
          <p:cNvPr id="10513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员工能力评估：了解员工的技能和知识水平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绩效评估：分析员工的工作表现和改进空间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员工反馈：听取员工的意见和建议，了解他们的培训需求和期望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岗位需求分析：明确岗位要求和期望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培训计划制定与实施</a:t>
            </a:r>
            <a:endParaRPr lang="zh-CN" altLang="en-US"/>
          </a:p>
        </p:txBody>
      </p:sp>
      <p:sp>
        <p:nvSpPr>
          <p:cNvPr id="1051414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16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18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培训需求分析：了解员工需求和企业目标，制定培训计划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0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2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4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培训课程设计：根据需求分析结果，设计合适的培训课程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6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8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0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培训实施：安排培训时间、地点、师资等，确保培训顺利进行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2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4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6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培训效果评估：对培训效果进行评估，以便改进培训计划和课程设计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培训效果评估与反馈</a:t>
            </a:r>
            <a:endParaRPr lang="zh-CN" altLang="en-US"/>
          </a:p>
        </p:txBody>
      </p:sp>
      <p:sp>
        <p:nvSpPr>
          <p:cNvPr id="105148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培训效果评估的目的：了解培训效果，改进培训方法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评估方法：问卷调查、考试、实际工作表现等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反馈方式：口头、书面、会议等形式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0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反馈内容：培训效果、改进建议、下一步计划等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员工职业生涯规划与晋升通道设计</a:t>
            </a:r>
            <a:endParaRPr lang="zh-CN" altLang="en-US"/>
          </a:p>
        </p:txBody>
      </p:sp>
      <p:sp>
        <p:nvSpPr>
          <p:cNvPr id="1051550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52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55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员工职业生涯规划：帮助员工明确职业发展方向和目标，提供培训和发展机会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6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58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6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晋升通道设计：建立公平、透明的晋升机制，鼓励员工不断提升自己的能力和业绩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2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64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6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培训与发展体系：包括内部培训、外部培训、在职培训等多种形式，满足员工不同阶段的发展需求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8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70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7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绩效评估与反馈：定期对员工的工作绩效进行评估，提供反馈和建议，帮助员工改进和提高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企业人力资源管理的核心职能</a:t>
            </a:r>
            <a:endParaRPr lang="zh-CN" altLang="en-US"/>
          </a:p>
        </p:txBody>
      </p:sp>
      <p:sp>
        <p:nvSpPr>
          <p:cNvPr id="105161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1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招聘与选拔优秀人才</a:t>
            </a:r>
            <a:endParaRPr lang="zh-CN" altLang="en-US"/>
          </a:p>
        </p:txBody>
      </p:sp>
      <p:sp>
        <p:nvSpPr>
          <p:cNvPr id="1051978" name="矩形 5"/>
          <p:cNvSpPr/>
          <p:nvPr>
            <p:custDataLst>
              <p:tags r:id="rId2"/>
            </p:custDataLst>
          </p:nvPr>
        </p:nvSpPr>
        <p:spPr>
          <a:xfrm>
            <a:off x="838200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80" name="矩形 10"/>
          <p:cNvSpPr/>
          <p:nvPr>
            <p:custDataLst>
              <p:tags r:id="rId3"/>
            </p:custDataLst>
          </p:nvPr>
        </p:nvSpPr>
        <p:spPr>
          <a:xfrm>
            <a:off x="1190700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82" name="TextBox 2"/>
          <p:cNvSpPr txBox="1"/>
          <p:nvPr>
            <p:custDataLst>
              <p:tags r:id="rId4"/>
            </p:custDataLst>
          </p:nvPr>
        </p:nvSpPr>
        <p:spPr>
          <a:xfrm>
            <a:off x="992256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制定招聘计划：明确招聘岗位、人数、资格要求等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984" name="矩形 6"/>
          <p:cNvSpPr/>
          <p:nvPr>
            <p:custDataLst>
              <p:tags r:id="rId5"/>
            </p:custDataLst>
          </p:nvPr>
        </p:nvSpPr>
        <p:spPr>
          <a:xfrm>
            <a:off x="4465034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86" name="矩形 11"/>
          <p:cNvSpPr/>
          <p:nvPr>
            <p:custDataLst>
              <p:tags r:id="rId6"/>
            </p:custDataLst>
          </p:nvPr>
        </p:nvSpPr>
        <p:spPr>
          <a:xfrm>
            <a:off x="4837118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88" name="TextBox 2"/>
          <p:cNvSpPr txBox="1"/>
          <p:nvPr>
            <p:custDataLst>
              <p:tags r:id="rId7"/>
            </p:custDataLst>
          </p:nvPr>
        </p:nvSpPr>
        <p:spPr>
          <a:xfrm>
            <a:off x="4619090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发布招聘广告：通过各种渠道发布招聘信息，吸引潜在应聘者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990" name="矩形 7"/>
          <p:cNvSpPr/>
          <p:nvPr>
            <p:custDataLst>
              <p:tags r:id="rId8"/>
            </p:custDataLst>
          </p:nvPr>
        </p:nvSpPr>
        <p:spPr>
          <a:xfrm>
            <a:off x="8091216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92" name="矩形 12"/>
          <p:cNvSpPr/>
          <p:nvPr>
            <p:custDataLst>
              <p:tags r:id="rId9"/>
            </p:custDataLst>
          </p:nvPr>
        </p:nvSpPr>
        <p:spPr>
          <a:xfrm>
            <a:off x="8482883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94" name="TextBox 2"/>
          <p:cNvSpPr txBox="1"/>
          <p:nvPr>
            <p:custDataLst>
              <p:tags r:id="rId10"/>
            </p:custDataLst>
          </p:nvPr>
        </p:nvSpPr>
        <p:spPr>
          <a:xfrm>
            <a:off x="8245271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筛选简历：根据招聘要求筛选简历，确定面试人选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996" name="矩形 33"/>
          <p:cNvSpPr/>
          <p:nvPr>
            <p:custDataLst>
              <p:tags r:id="rId11"/>
            </p:custDataLst>
          </p:nvPr>
        </p:nvSpPr>
        <p:spPr>
          <a:xfrm>
            <a:off x="2656187" y="3816331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98" name="矩形 37"/>
          <p:cNvSpPr/>
          <p:nvPr>
            <p:custDataLst>
              <p:tags r:id="rId12"/>
            </p:custDataLst>
          </p:nvPr>
        </p:nvSpPr>
        <p:spPr>
          <a:xfrm>
            <a:off x="3008687" y="3811108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00" name="TextBox 2"/>
          <p:cNvSpPr txBox="1"/>
          <p:nvPr>
            <p:custDataLst>
              <p:tags r:id="rId13"/>
            </p:custDataLst>
          </p:nvPr>
        </p:nvSpPr>
        <p:spPr>
          <a:xfrm>
            <a:off x="2810242" y="4581386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面试评估：通过面试了解应聘者的能力、素质、潜力等，做出录用决策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002" name="矩形 34"/>
          <p:cNvSpPr/>
          <p:nvPr>
            <p:custDataLst>
              <p:tags r:id="rId14"/>
            </p:custDataLst>
          </p:nvPr>
        </p:nvSpPr>
        <p:spPr>
          <a:xfrm>
            <a:off x="6283021" y="3816331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04" name="矩形 38"/>
          <p:cNvSpPr/>
          <p:nvPr>
            <p:custDataLst>
              <p:tags r:id="rId15"/>
            </p:custDataLst>
          </p:nvPr>
        </p:nvSpPr>
        <p:spPr>
          <a:xfrm>
            <a:off x="6655104" y="3811108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06" name="TextBox 2"/>
          <p:cNvSpPr txBox="1"/>
          <p:nvPr>
            <p:custDataLst>
              <p:tags r:id="rId16"/>
            </p:custDataLst>
          </p:nvPr>
        </p:nvSpPr>
        <p:spPr>
          <a:xfrm>
            <a:off x="6437076" y="4581386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员工培训与发展：为员工提供培训和发展机会，提高员工素质和技能，促进企业发展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https://d.book118.com/017160111136006026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5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1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企业人力资源管理与员工培训发展</vt:lpstr>
      <vt:lpstr>目录</vt:lpstr>
      <vt:lpstr>单击编辑章节标题</vt:lpstr>
      <vt:lpstr>企业人力资源管理的重要性</vt:lpstr>
      <vt:lpstr>人力资源管理对企业战略发展的影响</vt:lpstr>
      <vt:lpstr>人力资源管理对员工绩效的促进作用</vt:lpstr>
      <vt:lpstr>人力资源管理在组织文化塑造中的作用</vt:lpstr>
      <vt:lpstr>企业员工培训与发展体系</vt:lpstr>
      <vt:lpstr>员工培训需求分析</vt:lpstr>
      <vt:lpstr>培训计划制定与实施</vt:lpstr>
      <vt:lpstr>培训效果评估与反馈</vt:lpstr>
      <vt:lpstr>员工职业生涯规划与晋升通道设计</vt:lpstr>
      <vt:lpstr>企业人力资源管理的核心职能</vt:lpstr>
      <vt:lpstr>招聘与选拔优秀人才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2024-09-01T00:38:23.074</cp:lastPrinted>
  <dcterms:created xsi:type="dcterms:W3CDTF">2024-08-31T16:38:23Z</dcterms:created>
  <dcterms:modified xsi:type="dcterms:W3CDTF">2024-08-31T16:38:26Z</dcterms:modified>
</cp:coreProperties>
</file>