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EE930-1365-439C-B33E-6C01F232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EF374-7827-48DD-AD0B-DA501553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2A62B-49E8-4930-B48E-AB3A1E71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F6C13-B521-488A-9870-4CE068F2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9BB6B-977F-4883-82A3-DCF634D1B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9DBE4-A423-478D-96DD-203EF3B7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8E094-E282-4BC6-ABBB-85CFFFE6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2E35E-CB3A-4CD9-ACDC-279E8B5BF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DE75E-4AEB-4727-B562-B1F1079E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1F14-6206-4138-AF83-012E5481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3A71-E4F5-414E-86ED-747012E0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104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如何预防肺部疾病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了解肺部疾病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肺部疾病的风险因素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预防肺部疾病的措施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肺部疾病的筛查与监测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肺部疾病的预防与管理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了解肺部疾病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肺部疾病是指发生在肺部的各种病变，包括感染、炎症、肿瘤等。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常见的肺部疾病包括肺炎、慢性阻塞性肺病（COPD）、肺癌等。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肺部疾病的症状包括咳嗽、咳痰、呼吸困难、胸痛等。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肺部疾病会对患者的呼吸系统产生影响，严重时可能导致呼吸衰竭甚至死亡。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肺癌是起源于肺部的恶性肿瘤，与长期吸烟、空气污染等因素有关。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肺炎是指肺部受到感染引发的炎症，通常由细菌或病毒引起。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慢性阻塞性肺病（COPD）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COPD是一种常见的慢性肺部疾病，主要特征是持续的气流受限。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常见的肺部疾病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肺部疾病的风险因素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吸烟是导致肺部疾病的主要原因之一，戒烟可以有效降低患肺部疾病的风险。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缺乏蔬果、高脂肪饮食等不良饮食习惯可能导致肺部疾病。保持均衡饮食，多吃蔬果和全谷类食物，减少高脂肪食物的摄入，有助于预防肺部疾病。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长期缺乏运动可能导致身体机能下降，免疫力减弱，增加患肺部疾病的风险。定期进行有氧运动，如快走、慢跑、游泳等，有助于提高心肺功能，增强免疫力。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长期暴露在空气污染的环境中，如工业废气、汽车尾气等，可能对肺部健康造成损害。避免长时间处于空气质量差的环境中，尽量减少外出或采取防护措施。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某些职业可能存在较高的肺部疾病风险，如矿工、化工工人等。对于这些职业人群，应采取相应的防护措施，如佩戴口罩、定期检查等。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853" b="885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家族病史：肺部疾病具有一定的家族聚集性，家族中有肺部疾病患者的人群可能存在较高的患病风险。这类人群应更加关注自己的肺部健康状况，定期进行体检。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预防肺部疾病的措施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https://d.book118.com/017161043113006031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2024-09-03T22:05:04.835</cp:lastPrinted>
  <dcterms:created xsi:type="dcterms:W3CDTF">2024-09-03T14:05:04Z</dcterms:created>
  <dcterms:modified xsi:type="dcterms:W3CDTF">2024-09-03T14:05:06Z</dcterms:modified>
</cp:coreProperties>
</file>