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DF282E-336D-401C-B2E6-3E53C43B1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5F6D31-F27F-437C-9866-AD7EF2668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6E3363-75B7-4D9A-ACA5-C6646B970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748CF0-EFB7-48E4-B8EF-41179E6A5A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377C71-25DB-41AF-941D-25E27A897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4FE749-3D07-453C-95BB-98E870529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BCE225-6D74-403B-8619-6FACA0FDA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1395E0-DAE9-46FA-9432-070FD171F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CF46D4-6764-400A-A8E2-401B480B1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BD4C20-CFCB-4AE0-989B-4BF3CD0E3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B3E99A-CD2B-48DB-879D-7A96B16093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6106603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人力资源部门述职报告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人力资源部门工作概述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招聘工作汇报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培训与发展工作汇报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薪酬福利管理工作汇报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员工关系管理工作汇报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明确未来发展方向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结合公司战略目标和业务发展需求，提出人力资源部门未来的工作重点和发展方向，为公司发展提供有力支持。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加强内部沟通与协作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通过报告，促进公司内部各部门之间的沟通与协作，共同推动公司人力资源管理水平的提升。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总结人力资源部门工作成果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通过述职报告，对过去一段时间内人力资源部门的工作进行全面梳理和总结，展示所取得的成绩和进步。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111" b="1211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111" b="1211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人力资源部门主要职责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包括招聘与配置、培训与开发、绩效管理、薪酬福利管理、员工关系管理等。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报告涉及的时间段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通常为过去一年或特定时间段内的工作成果与总结。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报告重点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关注人力资源部门在招聘、培训、绩效、薪酬等方面的主要工作成果及挑战，并提出改进措施和未来发展规划。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人力资源部门工作概述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1574907" y="1645216"/>
            <a:ext cx="45243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人才招聘与选拔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907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负责全面开展公司的人才招聘工作，包括制定招聘计划、发布招聘信息、筛选简历、组织面试等，确保公司能够吸引和选拔到优秀的人才。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4907" y="3693472"/>
            <a:ext cx="4781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绩效管理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74907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负责制定公司的绩效管理制度和考核标准，组织定期的员工绩效考核，对员工的绩效表现进行客观评价，为公司的奖惩、晋升等提供依据。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7966" y="3693472"/>
            <a:ext cx="47529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薪酬福利管理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7966" y="4250509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负责公司的薪酬福利体系设计和管理，包括制定薪酬标准、调整薪酬结构、制定福利政策等，确保公司的薪酬福利体系具有竞争力和激励作用。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5079" y="1645216"/>
            <a:ext cx="467677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员工培训与发展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15079" y="2202253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负责制定公司的员工培训计划，组织各类培训课程和活动，提升员工的专业技能和综合素质，促进员工的个人发展和公司整体业绩的提升。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人力资源部门职责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人力资源部门人员构成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培训专员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负责员工培训计划的制定和实施，组织各类培训课程和活动。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招聘专员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负责具体的招聘工作，包括发布招聘信息、筛选简历、组织面试等。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人力资源部经理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负责全面管理人力资源部门的工作，制定和执行人力资源策略和政策，协调与其他部门的关系。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绩效专员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负责员工绩效考核的具体实施和管理，包括考核标准的制定、考核过程的组织和考核结果的分析等。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薪酬福利专员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负责公司薪酬福利体系的具体实施和管理，包括薪酬标准的制定、薪酬调整的执行和福利政策的落实等。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法律法规遵从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严格遵守国家和地方相关的劳动法律法规和政策规定，确保公司的人力资源管理合法合规，维护公司和员工的合法权益。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人才梯队建设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通过制定有效的人才招聘、选拔和培养计划，建立公司的人才梯队，确保公司具备充足的人才储备和竞争优势。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员工激励与留任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通过制定合理的薪酬福利体系、绩效管理制度和员工培训计划，激发员工的工作积极性和创造力，提高员工的满意度和忠诚度，降低员工流失率。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企业文化建设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积极推动企业文化的建设和传播，营造积极向上的企业氛围，增强员工的归属感和凝聚力，提高企业的整体形象和竞争力。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人力资源部门工作重点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招聘工作汇报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通过对公司业务和人员流动情况的分析，确定各部门招聘岗位和人数需求。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招聘需求分析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招聘计划制定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招聘实施情况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2667" r="22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根据需求分析结果，制定详细的招聘计划，包括招聘时间、渠道、预算等。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按照招聘计划，有序开展招聘工作，包括发布招聘信息、筛选简历、组织面试等。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招聘计划制定及实施情况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对现有招聘渠道进行分析，评估各渠道的招聘效果和成本效益。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41958" r="4195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招聘渠道分析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积极开拓新的招聘渠道，如社交媒体、专业论坛等，以扩大招聘范围和提高招聘效率。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招聘渠道拓展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根据分析结果，对现有招聘渠道进行优化，如改进招聘广告内容、提高简历筛选效率等。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招聘渠道优化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招聘渠道拓展与优化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对招聘工作进行总结和评估，包括招聘周期、成本、质量等方面的指标。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招聘效果评估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针对评估中发现的问题，进行深入分析并制定相应的改进措施，如优化招聘流程、提高面试技巧等。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问题诊断与改进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958" r="12958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333" r="1333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将招聘工作中的经验和教训进行总结和分享，为今后的招聘工作提供借鉴和参考。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经验总结与分享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招聘效果评估与改进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培训与发展工作汇报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培训计划制定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根据培训需求，结合公司战略和业务发展目标，制定年度、季度和月度培训计划，明确培训目标、内容、方式和时间等。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通过岗位分析、员工能力评估等方式，明确各岗位的培训需求，为制定培训计划提供依据。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培训计划实施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按照培训计划，组织内外部培训资源，开展各类培训课程和活动，确保培训计划的顺利执行。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6500" r="65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培训计划制定及实施情况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https://d.book118.com/017161066031006040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2024-09-12T11:22:47.055</cp:lastPrinted>
  <dcterms:created xsi:type="dcterms:W3CDTF">2024-09-12T03:22:47Z</dcterms:created>
  <dcterms:modified xsi:type="dcterms:W3CDTF">2024-09-12T03:22:49Z</dcterms:modified>
</cp:coreProperties>
</file>