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2CA0D-F220-482A-B519-325BC0707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BD850-8198-40A0-9633-FF19ADEE5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D743C-02FC-45FA-9DCC-65C843CC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0F851-BBB7-4590-A4B2-2F911B1B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4F7AD5-7784-4514-9D93-5C56AD787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B6CCD9-E841-461E-A1E7-B16E2A591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5CAD76-4154-485C-AF44-52708B63B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EF6E0-E5EA-4426-AB4F-BABB7E32B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6E30B-67FD-4F5B-AE2F-A7AB469AC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AB834-2363-4680-9275-67FFD7794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095E4-ED9C-4565-8D49-C637F1D1C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6200405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课程与教学论当代各种各样的课程形态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课程形态概述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传统课程形态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当代课程形态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未来课程形态展望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课程形态概述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课程形态是指课程的结构与组织形式，它反映了课程设计者对课程目标和内容的理解和安排。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常见的课程形态包括学科课程、活动课程、核心课程和综合课程等。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以知识传授为主，强调学科的完整性和系统性。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古代课程形态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542" r="2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近代课程形态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现代课程形态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以儿童为中心，强调学生的兴趣和经验，如杜威的活动课程。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强调课程的整体性和综合性，注重跨学科的学习和学生的全面发展，如核心课程和综合课程。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课程形态的发展历程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以学科知识为基础，强调知识的系统性和逻辑性，有利于学生掌握基础知识和基本技能。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以学生活动为中心，强调学生的主动性和创造性，有利于培养学生的实践能力和创新精神。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活动课程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以学生的生活经验为基础，强调学生的实际需求和社会发展，有利于培养学生的综合素质和社会适应能力。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核心课程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跨越多个学科领域，强调知识的整合和联系，有利于培养学生的跨学科思维和解决问题的能力。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综合课程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课程形态的特点与优势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传统课程形态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https://d.book118.com/017162004054006032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2024-09-05T04:40:28.251</cp:lastPrinted>
  <dcterms:created xsi:type="dcterms:W3CDTF">2024-09-04T20:40:28Z</dcterms:created>
  <dcterms:modified xsi:type="dcterms:W3CDTF">2024-09-04T20:40:29Z</dcterms:modified>
</cp:coreProperties>
</file>