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C8D3B63-FD2D-46E2-9545-7A84EAC453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33B808-A670-4FCC-BF0D-552C35C18C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63A7232-BF95-4373-8318-82ECB605F8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0C8085B-ECE5-4A05-8B28-71409B23FC9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BD873E7-B027-41DF-A3FB-78D5B1CFCCC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5662D3B-8EE2-4DD1-A620-06DE4BB4CA3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ED019C6-343C-40CA-9A38-144FF423694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BBAD580-9FF3-4B36-B9B6-434199B694C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65D16D7-C5A1-4983-8740-581B453A6B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4AC122D-64E6-4FF7-89B8-0BC9B3C16C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6C9AE36-AD7C-4D7C-BB76-A0A0A8C0F6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18.jpeg" /><Relationship Id="rId6"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17162200061006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96培训如何提高员工的人际关系和沟通技巧</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solidFill>
                <a:latin typeface="Arial"/>
                <a:ea typeface="Arial"/>
                <a:cs typeface="Arial"/>
              </a:rPr>
              <a:t>2023-12-17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人际关系基础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沟通技巧基础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提高员工人际关系能力</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提高员工沟通技巧</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实践应用与案例分析</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总结与展望</a:t>
            </a:r>
          </a:p>
        </p:txBody>
      </p:sp>
      <p:sp>
        <p:nvSpPr>
          <p:cNvPr id="7" name="AutoShape 7"/>
          <p:cNvSpPr/>
          <p:nvPr/>
        </p:nvSpPr>
        <p:spPr>
          <a:xfrm>
            <a:off x="11307391" y="332232"/>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引言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目的和背景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提升员工人际关系能力</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通过培训帮助员工更好地与同事、上级和客户建立和维护良好关系，提高工作效率和团队凝聚力。</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加强沟通技巧</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提高员工的口头和书面沟通能力，使其能够清晰、准确地表达自己的意见和想法，促进有效沟通。</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适应企业发展需求</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随着企业规模的不断扩大和业务范围的拓展，对员工的人际关系和沟通技巧提出了更高的要求。</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3826" r="23826"/>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介绍人际关系的基本概念、原则和技巧，帮助员工了解如何建立和维护健康、积极的人际关系。</a:t>
            </a:r>
          </a:p>
        </p:txBody>
      </p:sp>
      <p:sp>
        <p:nvSpPr>
          <p:cNvPr id="6" name="AutoShape 6"/>
          <p:cNvSpPr/>
          <p:nvPr/>
        </p:nvSpPr>
        <p:spPr>
          <a:xfrm>
            <a:off x="3099145"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人际关系理论</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讲解有效的沟通技巧，如倾听、表达、反馈等，提高员工的沟通能力，促进团队协作和相互理解。</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沟通技巧</a:t>
            </a:r>
          </a:p>
        </p:txBody>
      </p:sp>
      <p:sp>
        <p:nvSpPr>
          <p:cNvPr id="14" name="AutoShape 14"/>
          <p:cNvSpPr/>
          <p:nvPr/>
        </p:nvSpPr>
        <p:spPr>
          <a:xfrm>
            <a:off x="1049459" y="3941002"/>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分析工作中可能出现的冲突和矛盾，提供解决方案和应对策略，帮助员工化解冲突，维护良好的工作关系。</a:t>
            </a:r>
          </a:p>
        </p:txBody>
      </p:sp>
      <p:sp>
        <p:nvSpPr>
          <p:cNvPr id="17" name="AutoShape 17"/>
          <p:cNvSpPr/>
          <p:nvPr/>
        </p:nvSpPr>
        <p:spPr>
          <a:xfrm>
            <a:off x="3099145"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冲突解决</a:t>
            </a:r>
          </a:p>
        </p:txBody>
      </p:sp>
      <p:sp>
        <p:nvSpPr>
          <p:cNvPr id="19" name="AutoShape 19"/>
          <p:cNvSpPr/>
          <p:nvPr/>
        </p:nvSpPr>
        <p:spPr>
          <a:xfrm>
            <a:off x="4853788" y="3941002"/>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通过情商理论和实践训练，提高员工的自我认知、情绪管理和人际交往能力，增强个人魅力和影响力。</a:t>
            </a:r>
          </a:p>
        </p:txBody>
      </p:sp>
      <p:sp>
        <p:nvSpPr>
          <p:cNvPr id="22" name="AutoShape 22"/>
          <p:cNvSpPr/>
          <p:nvPr/>
        </p:nvSpPr>
        <p:spPr>
          <a:xfrm>
            <a:off x="6903474"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情商培养</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培训内容和目标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人际关系基础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solidFill>
                <a:latin typeface="Arial"/>
                <a:ea typeface="Arial"/>
                <a:cs typeface="Arial"/>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人际关系定义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人际关系是指个体在社会生活中与他人建立的相互关联和相互作用的关系，包括亲缘关系、友谊关系、工作关系等。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人际关系的重要性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良好的人际关系对于个人和组织的发展至关重要。它可以促进团队协作，提高工作效率，增强员工的归属感和满意度，同时也有助于个人职业发展和心理健康。</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6931" r="1693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人际关系的定义和重要性</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建立良好人际关系的要素</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TextBox 40"/>
          <p:cNvSpPr txBox="1"/>
          <p:nvPr/>
        </p:nvSpPr>
        <p:spPr>
          <a:xfrm>
            <a:off x="4594260" y="1108803"/>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真诚与信任</a:t>
            </a:r>
          </a:p>
        </p:txBody>
      </p:sp>
      <p:sp>
        <p:nvSpPr>
          <p:cNvPr id="41" name="TextBox 41"/>
          <p:cNvSpPr txBox="1"/>
          <p:nvPr/>
        </p:nvSpPr>
        <p:spPr>
          <a:xfrm>
            <a:off x="4594260" y="1548259"/>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建立真诚的关系并相互信任是良好人际关系的基础。员工应该坦诚相待，遵守承诺，以赢得他人的信任和尊重。</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4" name="TextBox 44"/>
          <p:cNvSpPr txBox="1"/>
          <p:nvPr/>
        </p:nvSpPr>
        <p:spPr>
          <a:xfrm>
            <a:off x="4594260" y="2476892"/>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尊重与理解</a:t>
            </a:r>
          </a:p>
        </p:txBody>
      </p:sp>
      <p:sp>
        <p:nvSpPr>
          <p:cNvPr id="45" name="TextBox 45"/>
          <p:cNvSpPr txBox="1"/>
          <p:nvPr/>
        </p:nvSpPr>
        <p:spPr>
          <a:xfrm>
            <a:off x="4594260" y="2916347"/>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尊重他人的观点、感受和需求，并努力理解他人的立场和背景，有助于建立和谐的人际关系。</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8" name="TextBox 48"/>
          <p:cNvSpPr txBox="1"/>
          <p:nvPr/>
        </p:nvSpPr>
        <p:spPr>
          <a:xfrm>
            <a:off x="4594260" y="3844980"/>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沟通与合作</a:t>
            </a:r>
          </a:p>
        </p:txBody>
      </p:sp>
      <p:sp>
        <p:nvSpPr>
          <p:cNvPr id="49" name="TextBox 49"/>
          <p:cNvSpPr txBox="1"/>
          <p:nvPr/>
        </p:nvSpPr>
        <p:spPr>
          <a:xfrm>
            <a:off x="4594260" y="4284435"/>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有效的沟通和合作是建立良好人际关系的关键。员工应该积极倾听他人的意见，清晰表达自己的观点，并与他人协作解决问题。</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2" name="TextBox 52"/>
          <p:cNvSpPr txBox="1"/>
          <p:nvPr/>
        </p:nvSpPr>
        <p:spPr>
          <a:xfrm>
            <a:off x="4594260" y="5213068"/>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包容与宽容</a:t>
            </a:r>
          </a:p>
        </p:txBody>
      </p:sp>
      <p:sp>
        <p:nvSpPr>
          <p:cNvPr id="53" name="TextBox 53"/>
          <p:cNvSpPr txBox="1"/>
          <p:nvPr/>
        </p:nvSpPr>
        <p:spPr>
          <a:xfrm>
            <a:off x="4594260" y="5652523"/>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在人际关系中，包容和宽容是必不可少的品质。员工应该学会接受和欣赏他人的差异，以建立多元化的团队。</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情绪管理</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情绪管理是保持良好人际关系的重要因素。员工应该学会识别自己的情绪，并采取适当的方法来调节情绪，如深呼吸、冥想或与亲友交流等。</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冲突管理</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冲突是人际关系中不可避免的一部分。员工应该学会识别冲突、分析冲突原因，并采取适当的策略来解决冲突，如协商、妥协或寻求第三方帮助等。</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建立支持系统</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在面对人际关系挑战时，建立一个支持系统是非常重要的。员工可以寻求同事、领导或心理专业人士的帮助和支持，以更好地应对挑战。</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17" name="Picture 17"/>
          <p:cNvPicPr>
            <a:picLocks noChangeAspect="1"/>
          </p:cNvPicPr>
          <p:nvPr/>
        </p:nvPicPr>
        <p:blipFill>
          <a:blip r:embed="rId2">
            <a:alphaModFix/>
          </a:blip>
          <a:srcRect l="20833" r="20833"/>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75" r="16675"/>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21802" r="21802"/>
          <a:stretch>
            <a:fillRect/>
          </a:stretch>
        </p:blipFill>
        <p:spPr>
          <a:xfrm>
            <a:off x="9121094"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人际关系中的挑战与应对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沟通技巧基础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solidFill>
                <a:latin typeface="Arial"/>
                <a:ea typeface="Arial"/>
                <a:cs typeface="Arial"/>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沟通是人与人之间通过语言、文字、表情、动作等方式传递信息、交流思想和情感的过程。</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沟通定义</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沟通是组织运行的基础，良好的沟通技巧能够提高工作效率，促进团队协作，增强员工之间的信任和理解。</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沟通重要性</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沟通的定义和重要性</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875" r="14875"/>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20679" r="20679"/>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5856" r="15856"/>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有效沟通的要素</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沟通双方需要明确沟通的目的和预期结果，确保信息传递的准确性。</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用简洁明了的语言表达自己的观点，避免使用模糊或晦涩的词汇。</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认真倾听对方的观点和意见，理解对方的立场和情感，避免误解和冲突。</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及时给予反馈，确认信息是否被正确理解，确保沟通的顺畅进行。</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明确的目标</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清晰的表达</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倾听与理解</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反馈与确认</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schemeClr>
                </a:solidFill>
                <a:latin typeface="Microsoft Yahei"/>
                <a:ea typeface="Microsoft Yahei"/>
                <a:cs typeface="Microsoft Yahei"/>
              </a:rPr>
              <a:t>缺乏信任</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schemeClr>
                </a:solidFill>
                <a:latin typeface="Microsoft Yahei"/>
                <a:ea typeface="Microsoft Yahei"/>
                <a:cs typeface="Microsoft Yahei"/>
              </a:rPr>
              <a:t>缺乏信任可能导致双方产生防备心理，影响沟通效果。应对方法包括建立信任关系、展示诚意和尊重等。</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schemeClr>
                </a:solidFill>
                <a:latin typeface="Microsoft Yahei"/>
                <a:ea typeface="Microsoft Yahei"/>
                <a:cs typeface="Microsoft Yahei"/>
              </a:rPr>
              <a:t>语言障碍</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schemeClr>
                </a:solidFill>
                <a:latin typeface="Microsoft Yahei"/>
                <a:ea typeface="Microsoft Yahei"/>
                <a:cs typeface="Microsoft Yahei"/>
              </a:rPr>
              <a:t>不同地域、文化背景的员工可能使用不同的语言或方言，造成理解困难。应对方法包括提供翻译服务、使用通用语言等。</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情绪障碍</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情绪不稳定或过于激动可能影响沟通效果。应对方法包括保持冷静、理性表达观点，以及寻求第三方的调解等。</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信息过载</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过多的信息可能导致接收者无法有效处理和理解。应对方法包括分步骤传达信息、提供概要和重点等。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沟通中的障碍与应对</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提高员工人际关系能力</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solidFill>
                <a:latin typeface="Arial"/>
                <a:ea typeface="Arial"/>
                <a:cs typeface="Arial"/>
              </a:rPr>
              <a:t>04</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https://d.book118.com/017162200061006052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2024-09-25T21:03:10.523</cp:lastPrinted>
  <dcterms:created xsi:type="dcterms:W3CDTF">2024-09-25T13:03:10Z</dcterms:created>
  <dcterms:modified xsi:type="dcterms:W3CDTF">2024-09-25T13:03:12Z</dcterms:modified>
</cp:coreProperties>
</file>