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4C0E2-FEA7-4913-ABC4-E3DD4872B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24911-84A2-4938-9F3C-878517950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BB281-8A8C-4CCA-A725-3AB893047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52FC0-D362-43D7-A032-B6B2DD8A0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06E3CC-EE7D-4419-8755-5BFA7BB25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043B80-DB3C-4EDF-8295-A81669D60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F9B539-EE09-4A92-8AEA-98230344C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E0AE3-1A73-47B6-99BF-8D6EB0DE9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E4D8C-0377-49E5-8532-C7507F420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E64AC-4E5D-4A89-A51F-4231701D9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39966-60E9-4E38-A110-FFE8DCCC6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7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6306606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输尿管插管日常护理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插管后的日常护理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插管的拔除与更换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插管护理的未来展望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插管简介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27" r="32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85" r="298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输尿管插管的主要目的是引流尿液，以减轻肾脏负担，同时为患者提供更好的生活质量。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输尿管插管在泌尿系统疾病的诊断和治疗中发挥着重要作用，如肾结石、泌尿系统肿瘤等。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插管的目的和作用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输尿管插管有多种类型，包括单J导管、双J导管和三腔导管等。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根据患者的病情和需要，医生会选择合适的输尿管插管类型。一般来说，单J导管适用于较轻的泌尿系统疾病，而双J导管和三腔导管则适用于较严重的疾病。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444" b="5444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插管的种类和选择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插管前的准备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向患者解释插管的目的、过程和注意事项，缓解患者的紧张情绪。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确保患者排尿功能正常，清洁尿道口，排空尿液。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对于有凝血功能障碍、尿道狭窄等特殊情况的患者，需提前采取相应措施。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确保由经验丰富的医护人员操作，熟悉插管技术。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人员资质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792" b="1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插管器具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插管前评估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500" b="1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检查插管器具是否完好、清洁、消毒，确保无菌状态。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对患者进行全面评估，了解是否存在插管禁忌症。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选择合适材质、规格的输尿管导管，确保导管柔软、无菌。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208" r="19208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插管材料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准备消毒液、手套、敷料、固定用具等辅助物品。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辅助物品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根据需要准备止痛药、消炎药等药品，以应对可能出现的并发症。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插管物品准备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插管过程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399" b="22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096" b="120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经尿道插管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通过尿道插入输尿管，通常在手术室进行，需要使用润滑剂和扩张器。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经膀胱镜插管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通过膀胱镜观察输尿管口，将导管插入输尿管，适用于输尿管狭窄或梗阻的情况。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经皮肾镜插管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在超声或X线引导下，通过皮肤穿刺进入肾脏，再插入输尿管，常用于肾结石的手术治疗。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20" r="972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5273" b="152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269" r="1526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插管注意事项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插管前应向患者解释插管的目的、过程和注意事项，取得患者的配合。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插管过程中应严格遵守无菌操作原则，避免感染。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插管时应选择合适的导管型号和长度，确保导管插入位置准确。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插管后应定期检查导管的位置和通畅度，及时处理异常情况。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导管脱落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导管堵塞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插管常见问题及处理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73" r="165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应立即通知医生，重新置管。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应定期进行冲洗或更换导管。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应使用抗生素进行治疗，同时保持尿道口清洁干燥。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少量血尿属正常现象，大量血尿应立即就医。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插管后的日常护理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https://d.book118.com/017163066063006050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2024-09-22T23:31:30.009</cp:lastPrinted>
  <dcterms:created xsi:type="dcterms:W3CDTF">2024-09-22T15:31:30Z</dcterms:created>
  <dcterms:modified xsi:type="dcterms:W3CDTF">2024-09-22T15:31:32Z</dcterms:modified>
</cp:coreProperties>
</file>