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1BC892-7669-43D5-A6B0-DD06AB297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6F4858-4F3C-4226-82DE-CEB86D3A9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D8584B-34D9-4970-A8C1-CE3AD3F50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E9F232-DEB0-40E3-9523-EA7796E0F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5F56A0-DD2B-47B8-8B68-332074C7B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F4F997-6E1F-4FEB-A484-3BAAB3E63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5DED2B-DC78-480C-803A-B376109F0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BDE138-CED1-4CF5-9175-BB506789F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AD6D49-3D38-4083-AB91-7B1A9C6E8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33B612-2ECF-41BB-9C38-824340FF2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9D6C6F-AB22-496F-B51E-6F378E46F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6315315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竞选副班长演讲稿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自我介绍与优势展示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对副班长角色理解及定位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针对班级现状提出改进措施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未来工作计划与目标设定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竞选承诺与表态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自我介绍与优势展示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自入学以来，我始终保持对学习的热情和专注，成绩在班级中名列前茅。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学习成绩优异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责任心强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我热爱集体，关心同学，愿意为班级贡献自己的力量。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我性格开朗，善于与同学们沟通交流，能够听取并理解大家的意见和建议。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个人背景及特点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我认真听讲，积极发言，经常与老师互动，为课堂营造良好的学习氛围。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课堂表现积极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无论是班会、运动会还是文艺比赛，我都积极参与，为班级争取荣誉。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班级活动积极参与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当同学们遇到困难时，我总是愿意伸出援手，帮助他们解决问题。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乐于助人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在班级中表现与贡献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我曾担任过小组长，能够合理安排任务，带领团队高效完成任务。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我深知团队协作的重要性，能够与同学们友好相处，共同为班级目标努力。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团队协作精神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当团队成员之间出现分歧时，我能够耐心倾听各方意见，协调解决问题。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善于协调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具备领导能力和团队协作精神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对副班长角色理解及定位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副班长是班级管理的重要角色，负责协助班长维护班级纪律、促进班级团结、组织班级活动等。同时，副班长还需要关注同学们的学习、生活情况，及时向老师反映同学们的意见和建议。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权力范围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副班长有一定的管理权力，可以在班长的授权下对班级进行日常管理。但是，副班长的权力也受到一定的限制，需要遵守学校的相关规定和班级的规章制度。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副班长职责与权力范围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在班级管理中发挥作用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协助管理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副班长是班长的得力助手，可以协助班长进行班级管理，减轻班长的负担。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沟通协调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副班长需要关注同学们的意见和建议，及时与老师、班长进行沟通，促进问题的解决。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组织活动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副班长可以组织班级的各种活动，增强班级凝聚力，促进同学们的全面发展。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副班长与班长是班级管理的核心力量，需要密切协作，共同维护班级的秩序和稳定。在工作中，副班长应该积极支持班长的决策，协助班长完成各项任务。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与班长协作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班长与其他班委成员也应该保持良好的合作关系。在工作中，副班长可以与其他班委成员分工合作，共同完成班级的各项任务。同时，副班长也可以向其他班委成员学习借鉴好的经验和做法，提高自己的工作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与其他班委成员协作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与班长、其他班委成员协作关系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针对班级现状提出改进措施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https://d.book118.com/017163153152006051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2024-09-25T03:06:45.244</cp:lastPrinted>
  <dcterms:created xsi:type="dcterms:W3CDTF">2024-09-24T19:06:45Z</dcterms:created>
  <dcterms:modified xsi:type="dcterms:W3CDTF">2024-09-24T19:06:47Z</dcterms:modified>
</cp:coreProperties>
</file>