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4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E0D6A-E247-4557-9E48-F92C40D0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FA2B9-E67C-425E-83EB-284E5BE3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AB797-9BE8-4034-8C20-901A7083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67E16-AE85-4CBF-9AA0-76275D49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538A8-9F27-49C9-BB30-CDEDFD52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30F56E-9B1E-4E82-840C-FD52F5DE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93786-EB34-4A70-B090-8A76C36B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C4B6A-828F-46EE-B9A5-CC5D42D2E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03890-284F-4FA6-8F2F-DEFD13706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21596-27C0-4E9A-9A76-4754F9E0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E3553-D46F-4369-99FF-7C4CC22B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37" r:id="rId2"/>
    <p:sldLayoutId id="2147486138" r:id="rId3"/>
    <p:sldLayoutId id="2147486139" r:id="rId4"/>
    <p:sldLayoutId id="2147486140" r:id="rId5"/>
    <p:sldLayoutId id="2147486141" r:id="rId6"/>
    <p:sldLayoutId id="2147486142" r:id="rId7"/>
    <p:sldLayoutId id="2147486143" r:id="rId8"/>
    <p:sldLayoutId id="2147486144" r:id="rId9"/>
    <p:sldLayoutId id="2147486145" r:id="rId10"/>
    <p:sldLayoutId id="214748614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26" Type="http://schemas.openxmlformats.org/officeDocument/2006/relationships/tags" Target="../tags/tag139.xml" /><Relationship Id="rId27" Type="http://schemas.openxmlformats.org/officeDocument/2006/relationships/tags" Target="../tags/tag140.xml" /><Relationship Id="rId28" Type="http://schemas.openxmlformats.org/officeDocument/2006/relationships/tags" Target="../tags/tag141.xml" /><Relationship Id="rId29" Type="http://schemas.openxmlformats.org/officeDocument/2006/relationships/tags" Target="../tags/tag142.xml" /><Relationship Id="rId3" Type="http://schemas.openxmlformats.org/officeDocument/2006/relationships/tags" Target="../tags/tag116.xml" /><Relationship Id="rId30" Type="http://schemas.openxmlformats.org/officeDocument/2006/relationships/tags" Target="../tags/tag143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502414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高中教育与学生健康生活方式的塑造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高中教育的重要性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学生健康生活方式的塑造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高中教育与健康生活方式的结合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实践案例分析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结论与建议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高中教育的重要性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高中教育对学生个体发展的影响</a:t>
            </a:r>
            <a:endParaRPr lang="zh-CN" altLang="en-US"/>
          </a:p>
        </p:txBody>
      </p:sp>
      <p:sp>
        <p:nvSpPr>
          <p:cNvPr id="10489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知识储备：高中教育为学生提供丰富的学科知识，为未来的学习和职业发展奠定基础。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81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心理健康：高中教育关注学生的心理健康，提供心理咨询和支持，有助于学生形成健康的人格和心态。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社交技能：高中教育帮助学生建立良好的人际关系，学会沟通、合作和领导力，对其未来的社会生活至关重要。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81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思维能力：高中教育培养学生的批判性思维、解决问题能力和创造力，使其更好地适应未来社会的挑战。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高中教育对未来职业发展的影响</a:t>
            </a:r>
            <a:endParaRPr lang="zh-CN" altLang="en-US"/>
          </a:p>
        </p:txBody>
      </p:sp>
      <p:sp>
        <p:nvSpPr>
          <p:cNvPr id="10490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高中教育为学生提供基础知识，培养基本技能，为未来的职业发展奠定基础。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高中教育引导学生发掘自己的兴趣和优势，培养专业素养和特长，为未来的职业规划提供方向。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高中教育通过课程设置和实践活动，让学生了解不同领域的知识和技能，拓宽职业视野，增加未来职业发展的机会。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高中教育培养学生的综合素质和领导力，为未来在职场上的晋升和发展提供支持。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高中教育对国家和社会发展的影响</a:t>
            </a:r>
            <a:endParaRPr lang="zh-CN" altLang="en-US"/>
          </a:p>
        </p:txBody>
      </p:sp>
      <p:sp>
        <p:nvSpPr>
          <p:cNvPr id="10491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提高国民素质：高中教育是培养公民基本素质的关键阶段，有助于培养具有良好品德和基本素养的公民。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促进经济发展：高中教育能够提供具备一定知识和技能的劳动力，为经济发展提供人才支持。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提升社会文明程度：高中教育能够传承人类文明，提高社会文明程度，促进社会进步。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推进科技创新：高中教育是培养创新思维和创造力的关键阶段，能够为国家科技创新提供人才支持。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8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学生健康生活方式的塑造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健康饮食的重要性及实施方法</a:t>
            </a:r>
            <a:endParaRPr lang="zh-CN" altLang="en-US"/>
          </a:p>
        </p:txBody>
      </p:sp>
      <p:sp>
        <p:nvSpPr>
          <p:cNvPr id="104926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健康饮食的定义和原则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健康饮食对生长发育的影响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健康饮食的实施方法：合理膳食、均衡营养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健康饮食的注意事项：避免暴饮暴食、控制饮食时间、适量运动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适量运动的重要性及实施方法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适量运动的定义：根据个人身体状况和运动能力，选择合适的运动方式和强度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适量运动的好处：增强体质，提高免疫力，预防疾病，促进心理健康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实施方法：制定合理的运动计划，包括运动时间、运动项目、运动强度等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注意事项：运动前热身，运动后拉伸，避免运动损伤，保持良好的饮食习惯和作息规律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良好的作息习惯的重要性及实施方法</a:t>
            </a:r>
            <a:endParaRPr lang="zh-CN" altLang="en-US"/>
          </a:p>
        </p:txBody>
      </p:sp>
      <p:sp>
        <p:nvSpPr>
          <p:cNvPr id="104939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良好的作息习惯有助于提高学习效率和身体健康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制定合理的作息时间表，保证充足的睡眠和休息时间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避免熬夜和过度劳累，保持良好的精神状态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培养早睡早起的习惯，有利于身心健康和生长发育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心理健康的重要性及实施方法</a:t>
            </a:r>
            <a:endParaRPr lang="zh-CN" altLang="en-US"/>
          </a:p>
        </p:txBody>
      </p:sp>
      <p:sp>
        <p:nvSpPr>
          <p:cNvPr id="10494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心理健康的重要性：影响学生的学习、生活和人际关系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心理健康的实施方法：建立心理咨询室，为学生提供心理咨询服务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心理健康的实施方法：开展心理健康活动，提高学生的心理健康意识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心理健康的实施方法：定期进行心理健康教育课程，提高学生的心理素质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3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高中教育与健康生活方式的结合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https://d.book118.com/017165024145006035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高中教育与学生健康生活方式的塑造</vt:lpstr>
      <vt:lpstr>目录</vt:lpstr>
      <vt:lpstr>添加章节标题</vt:lpstr>
      <vt:lpstr>高中教育的重要性</vt:lpstr>
      <vt:lpstr>PowerPoint Presentation</vt:lpstr>
      <vt:lpstr>高中教育对学生个体发展的影响</vt:lpstr>
      <vt:lpstr>高中教育对未来职业发展的影响</vt:lpstr>
      <vt:lpstr>高中教育对国家和社会发展的影响</vt:lpstr>
      <vt:lpstr>学生健康生活方式的塑造</vt:lpstr>
      <vt:lpstr>PowerPoint Presentation</vt:lpstr>
      <vt:lpstr>健康饮食的重要性及实施方法</vt:lpstr>
      <vt:lpstr>适量运动的重要性及实施方法</vt:lpstr>
      <vt:lpstr>良好的作息习惯的重要性及实施方法</vt:lpstr>
      <vt:lpstr>心理健康的重要性及实施方法</vt:lpstr>
      <vt:lpstr>高中教育与健康生活方式的结合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2024-09-10T10:23:56.919</cp:lastPrinted>
  <dcterms:created xsi:type="dcterms:W3CDTF">2024-09-10T02:23:56Z</dcterms:created>
  <dcterms:modified xsi:type="dcterms:W3CDTF">2024-09-10T02:23:59Z</dcterms:modified>
</cp:coreProperties>
</file>