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CDC4-A3CA-4900-82E7-C8787176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11FA-5F83-492D-AC9D-0614DAE5C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FA892-18EF-4EDD-997B-76D8E35A1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65B99-EE3B-4170-93E9-24F283765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75085D-0756-45DA-92F6-F17F1075D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85E812-5B9D-4419-9B3A-6022D60D5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2B45C3-7308-47BB-9243-A736846A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A55E1-6CCC-4F70-A3AB-977BD97D7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158BA-B78A-4D8E-B8DA-CB20B74C0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8AAC1-C9DB-497D-B4BB-214519C5F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536C-1E57-4C65-B1E0-6BEAE0B79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650401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方案实施计划与步骤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187" r="341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15" r="324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随着能源消耗的持续增长，能源管理已成为企业、机构乃至国家层面关注的重要问题。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通过实施能耗管理方案，降低能源消耗，提高能源利用效率，实现可持续发展。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能源消耗量大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许多企业、机构的能源消耗量巨大，能源成本占据运营成本的重要部分。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管理手段落后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部分企业、机构缺乏有效的能耗管理手段，导致能源浪费现象严重。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节能意识不强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部分员工缺乏节能意识，未能养成良好的节能习惯。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能耗管理现状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通过实施能耗管理方案，企业、机构可以有效降低能源成本，提高经济效益。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降低能源成本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917" r="19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优化能源配置，减少能源浪费，提高能源利用效率。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通过节能降耗，推动绿色、低碳、可持续发展，为环境保护做出贡献。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能耗管理可行性分析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技术集成能力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评估将不同能耗管理技术集成到一个系统中的能力，以实现更高效的能耗管理。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对当前能耗管理技术进行全面评估，包括其性能、稳定性、可靠性等方面。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分析能耗管理技术的发展趋势，预测未来可能出现的新技术和方法。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技术可行性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投资成本分析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详细分析能耗管理项目的投资成本，包括设备购置、安装、调试等费用。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收益预测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预测能耗管理项目实施后能够带来的节能收益、经济效益等。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经济效益评估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综合评估能耗管理项目的投资回报率、内部收益率等经济指标，以确定项目的经济可行性。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分析社会对能耗管理项目的需求程度，包括政府、企业、居民等各方面的需求。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社会效益评估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评估能耗管理项目实施后能够带来的社会效益，如提高能源利用效率、减少环境污染等。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社会接受程度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分析社会对能耗管理技术和方法的接受程度，预测项目实施过程中可能遇到的社会问题和风险。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社会可行性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分析能耗管理技术对不同环境条件的适应性，以确保项目在各种环境下都能正常运行。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制定详细的环境保护措施和计划，以确保项目实施过程中不会对环境造成不良影响。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评估能耗管理项目实施后对环境的影响程度，包括减少温室气体排放、降低能源消耗等环境效益。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环境可行性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能耗管理方案设计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将系统划分为感知层、网络层、平台层和应用层，实现各层级间的协同工作。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分层分布式架构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考虑未来业务发展需求，采用模块化、标准化设计理念，便于系统升级和扩展。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确保数据传输安全、存储安全和访问安全，采取多种加密技术和安全认证机制。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安全性保障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负责实时采集能耗数据，对设备运行状态进行监控和报警。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数据采集与监控模块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数据处理与分析模块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能耗管理与优化模块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用户管理与权限控制模块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对采集的数据进行清洗、整理、计算和挖掘，提供多维度、多指标的数据分析功能。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基于数据分析结果，制定能耗管理策略，实现能源的优化调度和节约。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对用户进行分级管理，实现不同用户对不同功能和数据的访问控制。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采用分布式存储和计算框架，对海量数据进行高效处理和分析。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应用机器学习、深度学习等算法，实现能耗预测、设备故障预警等智能化功能。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利用传感器、通信网络等技术手段，实现设备间的互联互通和远程监控。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采用云计算平台，实现数据资源的集中管理和共享，提高资源利用率。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关键技术与实现方法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https://d.book118.com/017165040152006042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2024-09-16T08:42:11.528</cp:lastPrinted>
  <dcterms:created xsi:type="dcterms:W3CDTF">2024-09-16T00:42:11Z</dcterms:created>
  <dcterms:modified xsi:type="dcterms:W3CDTF">2024-09-16T00:42:13Z</dcterms:modified>
</cp:coreProperties>
</file>