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1CFE1-1931-4501-90CC-2C580E67C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BEBBA-F80F-46B8-999E-E617FD56B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F242F-89A8-4743-9829-CD7C651B2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91FD3-17E6-4A49-8E9F-51C506776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7B3CD6-0DCF-4F32-A624-A351246DA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74039A-E7B2-47BF-BCC5-9F59079F1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2CB220-0717-479A-81D4-DBA75858A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71433-1BBD-4F22-90E4-FCCFD9A56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AFA4E-510E-4BC4-8D35-DFCA8FE1C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0830D-5D90-4D48-9D9B-A48F4C8E4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D4091-B6C1-4802-A6C6-098D9B1AF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65105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夜班员工的职业发展与培训计划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职业发展路径设计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激励措施与政策支持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提升夜班员工职业素养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夜班员工是企业运营不可或缺的一部分，提升他们的职业素养有助于提高企业整体运营效率。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促进夜班员工个人发展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通过培训和职业规划，帮助夜班员工实现个人职业目标，增强工作满意度和归属感。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应对行业变革与挑战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随着行业的不断发展和变革，企业需要提高夜班员工的适应能力和竞争力，以应对市场变化。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18" r="2421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夜班员工往往面临工作时间不规律、生物钟紊乱等问题，导致工作与生活失衡。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工作与生活失衡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由于工作性质的特殊性，夜班员工在职业晋升、培训机会等方面往往受到限制。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职业发展受限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长期夜班工作可能导致睡眠质量下降、免疫力下降等健康问题，影响员工的工作状态和生活质量。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健康问题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夜班员工在社交方面可能存在障碍，与同事、朋友和家人的交流减少，容易导致孤独感和心理压力增加。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夜班员工现状及挑战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职业发展路径设计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夜班员工入职后，首先进入初级岗位，熟悉工作流程和操作规范。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初级岗位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中级岗位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高级岗位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在初级岗位上表现优秀的员工，经过一定时间的锻炼和考核，可晋升至中级岗位，承担更多职责。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中级岗位员工在积累足够经验和技能后，可晋升至高级岗位，参与公司决策和管理。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岗位晋升通道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夜班员工需要不断提升所在领域的专业技能，如设备操作、故障排查、数据分析等。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加强与同事、上级和客户的沟通能力，以便更好地协作和解决问题。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夜班工作可能带来一定的身心压力，员工需要学习应对压力的方法，保持身心健康。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技能提升方向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为夜班员工提供领导力培训课程，帮助他们了解领导力的基本理念和技能。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领导力培训课程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鼓励员工参与团队项目，担任小组长或项目负责人，锻炼领导力和团队协作能力。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为夜班员工安排经验丰富的导师，提供一对一辅导和指导，帮助他们提升领导力和职业素养。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领导力培养计划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培训内容与课程设置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针对夜班员工的岗位职责，提供必要的技能培训，如设备操作、故障排查、紧急处理等。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深入了解所在行业的发展趋势、前沿技术，以及夜班员工需要掌握的专业知识。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强化夜班员工的安全意识，培训相关安全操作规程，确保夜间工作的安全。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培养夜班员工合理规划工作时间的能力，提高工作效率，确保夜间工作的顺利进行。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自我驱动与自我管理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激发夜班员工的自我驱动力和自我管理能力，培养积极主动的工作态度。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提高夜班员工的沟通技巧和团队协作能力，以更好地与同事、上级和客户进行有效沟通。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职业素养提升课程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教授夜班员工有效的压力管理技巧，帮助他们应对夜间工作带来的压力和挑战。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042" r="90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提供情绪调节的方法和建议，帮助夜班员工保持良好的情绪状态，提高工作满意度。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引导夜班员工养成健康的生活方式，如合理饮食、适当运动、充足睡眠等，以保持身心健康。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心理健康辅导课程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培训方式与时间安排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提供丰富的在线课程，涵盖职业技能、行业知识、软技能等多个方面，满足夜班员工不同岗位和层次的学习需求。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多样化课程选择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员工可根据自身职业发展规划和学习需求，选择适合自己的学习路径，实现个性化发展。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个性化学习路径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在线学习平台支持实时互动功能，员工可在学习过程中随时提问、交流，及时解决学习难题。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实时互动与答疑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在线学习平台利用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https://d.book118.com/017165105035006025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2024-08-29T15:40:49.159</cp:lastPrinted>
  <dcterms:created xsi:type="dcterms:W3CDTF">2024-08-29T07:40:49Z</dcterms:created>
  <dcterms:modified xsi:type="dcterms:W3CDTF">2024-08-29T07:40:51Z</dcterms:modified>
</cp:coreProperties>
</file>