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8194F-121C-4C33-9FBA-F475B3BFF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89D2C-BD4D-4ED3-8054-E7B0D921E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E4113-2B97-4454-AB46-03B48E0CA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0128AC-9498-4D1A-8079-07A8DA72F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5AE32F-2DD7-4698-8514-3E1A7B34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2CDB30-97EA-4032-B37D-D5DA1B3C1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0789E1-650F-43B8-AC31-6AD2BBBA6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4C9B1-9B04-4C67-BE33-5DF2DADC6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15200-9385-4196-BAC8-F761E28AB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31984-ED7D-4BEE-86FF-CB30B952A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404D8-1A74-4B1F-8C5F-EA4B356B1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200151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心理健康事件案例分析报告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心理健康事件案例概述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预防与应对措施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98" r="31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随着社会压力的增大，心理健康问题日益突出，成为社会关注的热点话题。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本报告选取了近年来发生的若干起心理健康事件，旨在通过案例分析，深入探讨心理健康问题的成因、影响和应对措施。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案例来源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通过对具体案例的深入剖析，为解决心理健康问题提供理论依据和实践指导。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提高公众对心理健康问题的认识，促进社会对心理健康的关注和重视，推动相关政策的制定和实施。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心理健康事件案例概述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事件发生地点：某大学校园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事件起因：一名大二学生因学业压力过大，产生心理问题，最终导致自杀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事件结果：该生自杀身亡，给家人和学校带来巨大的悲痛和损失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事件经过：该生在自杀前曾多次向同学和老师表示自己心理压力过大，情绪低落，但未引起足够重视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事件发生时间：XXXX年XX月XX日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事件描述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7135" b="271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事件影响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对家人和亲友的影响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该生的离世给家人和亲友带来了巨大的悲痛和心理创伤，他们需要长期面对失去亲人的痛苦和心理阴影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对学校的影响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该生的自杀事件引发了学校对心理健康问题的重视，促使学校加强心理健康教育，完善心理危机干预机制，以避免类似事件的再次发生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该事件引发了社会对大学生心理健康问题的关注，促使政府和社会各界更加重视青少年的心理健康问题，加强相关政策的制定和实施。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原因一：家庭因素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家庭环境对个体心理健康的影响深远。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家庭氛围、亲子关系、父母的教育方式等都可能成为引发心理健康问题的原因。例如，父母离异、家庭暴力或过度溺爱都可能导致孩子出现焦虑、抑郁等心理问题。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4775" r="4775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816" r="81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6254" r="6254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原因二：社会压力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现代社会的竞争压力对个体心理健康构成威胁。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873" b="1487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学业、职业、人际关系等各方面的压力，可能导致个体出现心理失衡，长期处于高压状态可能引发各种心理障碍。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14" b="15414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原因三：个人经历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过去的创伤或负面经历可能导致个体心理创伤。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如童年遭受虐待、亲人过世、失恋等，这些经历可能埋下心理问题的隐患，在特定情况下引发心理健康事件。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https://d.book118.com/017200151046006051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2024-09-24T07:32:13.742</cp:lastPrinted>
  <dcterms:created xsi:type="dcterms:W3CDTF">2024-09-23T23:32:13Z</dcterms:created>
  <dcterms:modified xsi:type="dcterms:W3CDTF">2024-09-23T23:32:15Z</dcterms:modified>
</cp:coreProperties>
</file>