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9E6D5E-BA0F-49F7-9C1A-77C21C3DD4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D96BB5-7D6C-437B-BF42-B89F3DE0CD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2EC5E0-8486-485A-985F-2D057E1A31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975CC1-FF66-47C2-8D2C-ECB271036C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D2647B-B8DB-46B2-910A-A2D2FE2869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39E8B4-52D6-4370-B94C-729D2DA3A9B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D8721-432C-42A9-8369-A463FA7465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2DE99A-94F4-4136-A561-A58351A8F1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129F7-A1CA-4AEF-A69B-6464227B0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0E7324-19EF-4D0A-84E5-A71B7C14E0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53C450-9E72-4F1F-8BF9-B8D42DE51D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20106204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精细化网络性能模拟</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网络性能模拟简介
 精细化模拟的需求
 精细化网络模型构建
 真实场景模拟技术
 性能评估与优化方法
 模拟实验设计与实施
 结果分析与解读
 总结与展望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网络性能模拟简介</a:t>
            </a:r>
          </a:p>
        </p:txBody>
      </p:sp>
      <p:sp>
        <p:nvSpPr>
          <p:cNvPr id="3" name="Subtitle 2"/>
          <p:cNvSpPr>
            <a:spLocks noGrp="1"/>
          </p:cNvSpPr>
          <p:nvPr>
            <p:ph type="subTitle" idx="1"/>
          </p:nvPr>
        </p:nvSpPr>
        <p:spPr/>
        <p:txBody>
          <a:bodyPr/>
          <a:lstStyle/>
          <a:p>
            <a:r>
              <a:t>精细化网络性能模拟</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网络性能模拟简介</a:t>
            </a:r>
          </a:p>
        </p:txBody>
      </p:sp>
      <p:sp>
        <p:nvSpPr>
          <p:cNvPr id="3" name="Text Placeholder 2"/>
          <p:cNvSpPr>
            <a:spLocks noGrp="1"/>
          </p:cNvSpPr>
          <p:nvPr>
            <p:ph type="body" idx="1"/>
          </p:nvPr>
        </p:nvSpPr>
        <p:spPr/>
        <p:txBody>
          <a:bodyPr/>
          <a:lstStyle/>
          <a:p>
            <a:r>
              <a:t>网络性能模拟简介</a:t>
            </a:r>
          </a:p>
        </p:txBody>
      </p:sp>
      <p:sp>
        <p:nvSpPr>
          <p:cNvPr id="4" name="Content Placeholder 3"/>
          <p:cNvSpPr>
            <a:spLocks noGrp="1"/>
          </p:cNvSpPr>
          <p:nvPr>
            <p:ph sz="half" idx="2"/>
          </p:nvPr>
        </p:nvSpPr>
        <p:spPr/>
        <p:txBody>
          <a:bodyPr/>
          <a:lstStyle/>
          <a:p>
            <a:r>
              <a:t>1.网络性能模拟的定义和重要性</a:t>
            </a:r>
          </a:p>
          <a:p>
            <a:r>
              <a:t>2.网络性能模拟的主要方法和工具</a:t>
            </a:r>
          </a:p>
          <a:p>
            <a:r>
              <a:t>3.网络性能模拟的应用场景和案例分析</a:t>
            </a:r>
          </a:p>
          <a:p>
            <a:r>
              <a:t>网络性能模拟是一种通过计算机软件模拟网络环境和网络行为，评估网络性能的技术。随着网络技术的不断发展和复杂化，网络性能模拟成为了研究和优化网络性能的重要手段。</a:t>
            </a:r>
          </a:p>
          <a:p>
            <a:r>
              <a:t>网络性能模拟的主要方法和工具包括基于包级的模拟、系统级模拟和仿真平台等。这些方法和工具可以帮助研究人员和工程师们构建各种网络场景，模拟网络流量和行为，从而评估网络的性能、可靠性和稳定性等。</a:t>
            </a:r>
          </a:p>
          <a:p>
            <a:r>
              <a:t>网络性能模拟的应用场景非常广泛，包括网络设备测试、网络协议优化、网络架构设计、网络安全评估等等。通过模拟实验，可以预先了解网络的性能表现和行为特征，为实际部署和运维提供有力的支持和参考。</a:t>
            </a:r>
          </a:p>
          <a:p>
            <a:r>
              <a:t>总之，网络性能模拟是一种非常重要的技术，可以帮助研究和工程师们更好地理解和优化网络性能，提高网络的可靠性和稳定性，为网络安全和应用提供更好的保障。</a:t>
            </a:r>
          </a:p>
          <a:p>
            <a:r>
              <a:t>以上内容仅供参考，具体施工方案需要根据实际情况和需求进行调整和优化。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精细化模拟的需求</a:t>
            </a:r>
          </a:p>
        </p:txBody>
      </p:sp>
      <p:sp>
        <p:nvSpPr>
          <p:cNvPr id="3" name="Subtitle 2"/>
          <p:cNvSpPr>
            <a:spLocks noGrp="1"/>
          </p:cNvSpPr>
          <p:nvPr>
            <p:ph type="subTitle" idx="1"/>
          </p:nvPr>
        </p:nvSpPr>
        <p:spPr/>
        <p:txBody>
          <a:bodyPr/>
          <a:lstStyle/>
          <a:p>
            <a:r>
              <a:t>精细化网络性能模拟</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精细化模拟的需求</a:t>
            </a:r>
          </a:p>
        </p:txBody>
      </p:sp>
      <p:sp>
        <p:nvSpPr>
          <p:cNvPr id="3" name="Text Placeholder 2"/>
          <p:cNvSpPr>
            <a:spLocks noGrp="1"/>
          </p:cNvSpPr>
          <p:nvPr>
            <p:ph type="body" idx="1"/>
          </p:nvPr>
        </p:nvSpPr>
        <p:spPr/>
        <p:txBody>
          <a:bodyPr/>
          <a:lstStyle/>
          <a:p>
            <a:r>
              <a:t>网络性能模拟的精细化需求</a:t>
            </a:r>
          </a:p>
        </p:txBody>
      </p:sp>
      <p:sp>
        <p:nvSpPr>
          <p:cNvPr id="4" name="Content Placeholder 3"/>
          <p:cNvSpPr>
            <a:spLocks noGrp="1"/>
          </p:cNvSpPr>
          <p:nvPr>
            <p:ph sz="half" idx="2"/>
          </p:nvPr>
        </p:nvSpPr>
        <p:spPr/>
        <p:txBody>
          <a:bodyPr/>
          <a:lstStyle/>
          <a:p>
            <a:r>
              <a:t>1.随着网络技术的飞速发展，网络性能的模拟需求越来越精细化。这需要对网络的各个层面进行深度分析和建模，以便更准确地模拟网络性能。</a:t>
            </a:r>
          </a:p>
          <a:p>
            <a:r>
              <a:t>2.精细化模拟可以帮助网络工程师更好地理解网络行为，预测网络性能，以及优化网络设计。</a:t>
            </a:r>
          </a:p>
          <a:p>
            <a:r>
              <a:t>3.精细化模拟需要考虑网络的各种复杂因素，如流量模式、协议行为、硬件性能等，这需要专业的网络知识和建模技术。</a:t>
            </a:r>
          </a:p>
          <a:p>
            <a:r>
              <a:t>---</a:t>
            </a:r>
          </a:p>
          <a:p/>
        </p:txBody>
      </p:sp>
      <p:sp>
        <p:nvSpPr>
          <p:cNvPr id="5" name="Text Placeholder 4"/>
          <p:cNvSpPr>
            <a:spLocks noGrp="1"/>
          </p:cNvSpPr>
          <p:nvPr>
            <p:ph type="body" idx="3"/>
          </p:nvPr>
        </p:nvSpPr>
        <p:spPr/>
        <p:txBody>
          <a:bodyPr/>
          <a:lstStyle/>
          <a:p>
            <a:r>
              <a:t>精细化模拟的技术挑战</a:t>
            </a:r>
          </a:p>
        </p:txBody>
      </p:sp>
      <p:sp>
        <p:nvSpPr>
          <p:cNvPr id="6" name="Content Placeholder 5"/>
          <p:cNvSpPr>
            <a:spLocks noGrp="1"/>
          </p:cNvSpPr>
          <p:nvPr>
            <p:ph sz="half" idx="4"/>
          </p:nvPr>
        </p:nvSpPr>
        <p:spPr/>
        <p:txBody>
          <a:bodyPr/>
          <a:lstStyle/>
          <a:p>
            <a:r>
              <a:t>1.精细化模拟需要处理大量的数据和网络参数，这需要强大的计算能力和数据处理技术。</a:t>
            </a:r>
          </a:p>
          <a:p>
            <a:r>
              <a:t>2.现有的网络模拟工具可能无法满足精细化模拟的需求，需要开发新的模拟技术和工具。</a:t>
            </a:r>
          </a:p>
          <a:p>
            <a:r>
              <a:t>3.精细化模拟需要验证其准确性和有效性，这需要与实际的网络性能数据进行对比和校验。</a:t>
            </a:r>
          </a:p>
          <a:p>
            <a:r>
              <a:t>---</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精细化模拟的需求</a:t>
            </a:r>
          </a:p>
        </p:txBody>
      </p:sp>
      <p:sp>
        <p:nvSpPr>
          <p:cNvPr id="3" name="Text Placeholder 2"/>
          <p:cNvSpPr>
            <a:spLocks noGrp="1"/>
          </p:cNvSpPr>
          <p:nvPr>
            <p:ph type="body" idx="1"/>
          </p:nvPr>
        </p:nvSpPr>
        <p:spPr/>
        <p:txBody>
          <a:bodyPr/>
          <a:lstStyle/>
          <a:p>
            <a:r>
              <a:t>精细化模拟的发展趋势</a:t>
            </a:r>
          </a:p>
        </p:txBody>
      </p:sp>
      <p:sp>
        <p:nvSpPr>
          <p:cNvPr id="4" name="Content Placeholder 3"/>
          <p:cNvSpPr>
            <a:spLocks noGrp="1"/>
          </p:cNvSpPr>
          <p:nvPr>
            <p:ph sz="half" idx="2"/>
          </p:nvPr>
        </p:nvSpPr>
        <p:spPr/>
        <p:txBody>
          <a:bodyPr/>
          <a:lstStyle/>
          <a:p>
            <a:r>
              <a:t>1.随着5G、6G等新一代网络技术的发展，精细化模拟的需求将更加强烈。</a:t>
            </a:r>
          </a:p>
          <a:p>
            <a:r>
              <a:t>2.人工智能和机器学习在精细化模拟中的应用将越来越广泛，可以提高模拟的准确性和效率。</a:t>
            </a:r>
          </a:p>
          <a:p>
            <a:r>
              <a:t>3.云计算和边缘计算的发展将为精细化模拟提供更强大的计算能力和数据处理能力。</a:t>
            </a:r>
          </a:p>
          <a:p>
            <a:r>
              <a:t>---</a:t>
            </a:r>
          </a:p>
          <a:p>
            <a:r>
              <a:t>以上内容仅供参考，具体内容需要根据实际情况和需求进行调整和补充。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精细化网络模型构建</a:t>
            </a:r>
          </a:p>
        </p:txBody>
      </p:sp>
      <p:sp>
        <p:nvSpPr>
          <p:cNvPr id="3" name="Subtitle 2"/>
          <p:cNvSpPr>
            <a:spLocks noGrp="1"/>
          </p:cNvSpPr>
          <p:nvPr>
            <p:ph type="subTitle" idx="1"/>
          </p:nvPr>
        </p:nvSpPr>
        <p:spPr/>
        <p:txBody>
          <a:bodyPr/>
          <a:lstStyle/>
          <a:p>
            <a:r>
              <a:t>精细化网络性能模拟</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精细化网络模型构建</a:t>
            </a:r>
          </a:p>
        </p:txBody>
      </p:sp>
      <p:sp>
        <p:nvSpPr>
          <p:cNvPr id="3" name="Text Placeholder 2"/>
          <p:cNvSpPr>
            <a:spLocks noGrp="1"/>
          </p:cNvSpPr>
          <p:nvPr>
            <p:ph type="body" idx="1"/>
          </p:nvPr>
        </p:nvSpPr>
        <p:spPr/>
        <p:txBody>
          <a:bodyPr/>
          <a:lstStyle/>
          <a:p>
            <a:r>
              <a:t>精细化网络模型概述</a:t>
            </a:r>
          </a:p>
        </p:txBody>
      </p:sp>
      <p:sp>
        <p:nvSpPr>
          <p:cNvPr id="4" name="Content Placeholder 3"/>
          <p:cNvSpPr>
            <a:spLocks noGrp="1"/>
          </p:cNvSpPr>
          <p:nvPr>
            <p:ph sz="half" idx="2"/>
          </p:nvPr>
        </p:nvSpPr>
        <p:spPr/>
        <p:txBody>
          <a:bodyPr/>
          <a:lstStyle/>
          <a:p>
            <a:r>
              <a:t>1.网络模型是精细化网络性能模拟的基础。</a:t>
            </a:r>
          </a:p>
          <a:p>
            <a:r>
              <a:t>2.精细化网络模型需要具备高度的细节和准确性。</a:t>
            </a:r>
          </a:p>
          <a:p>
            <a:r>
              <a:t>3.构建精细化网络模型需要对网络架构和协议有深入的理解。</a:t>
            </a:r>
          </a:p>
          <a:p/>
        </p:txBody>
      </p:sp>
      <p:sp>
        <p:nvSpPr>
          <p:cNvPr id="5" name="Text Placeholder 4"/>
          <p:cNvSpPr>
            <a:spLocks noGrp="1"/>
          </p:cNvSpPr>
          <p:nvPr>
            <p:ph type="body" idx="3"/>
          </p:nvPr>
        </p:nvSpPr>
        <p:spPr/>
        <p:txBody>
          <a:bodyPr/>
          <a:lstStyle/>
          <a:p>
            <a:r>
              <a:t>精细化网络模型的组件</a:t>
            </a:r>
          </a:p>
        </p:txBody>
      </p:sp>
      <p:sp>
        <p:nvSpPr>
          <p:cNvPr id="6" name="Content Placeholder 5"/>
          <p:cNvSpPr>
            <a:spLocks noGrp="1"/>
          </p:cNvSpPr>
          <p:nvPr>
            <p:ph sz="half" idx="4"/>
          </p:nvPr>
        </p:nvSpPr>
        <p:spPr/>
        <p:txBody>
          <a:bodyPr/>
          <a:lstStyle/>
          <a:p>
            <a:r>
              <a:t>1.精细化网络模型包括节点、链路和协议等组件。</a:t>
            </a:r>
          </a:p>
          <a:p>
            <a:r>
              <a:t>2.节点模型需要考虑处理能力、内存、存储等因素。</a:t>
            </a:r>
          </a:p>
          <a:p>
            <a:r>
              <a:t>3.链路模型需要考虑带宽、延迟、丢包等因素。</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精细化网络模型构建</a:t>
            </a:r>
          </a:p>
        </p:txBody>
      </p:sp>
      <p:sp>
        <p:nvSpPr>
          <p:cNvPr id="3" name="Text Placeholder 2"/>
          <p:cNvSpPr>
            <a:spLocks noGrp="1"/>
          </p:cNvSpPr>
          <p:nvPr>
            <p:ph type="body" idx="1"/>
          </p:nvPr>
        </p:nvSpPr>
        <p:spPr/>
        <p:txBody>
          <a:bodyPr/>
          <a:lstStyle/>
          <a:p>
            <a:r>
              <a:t>精细化网络模型的构建方法</a:t>
            </a:r>
          </a:p>
        </p:txBody>
      </p:sp>
      <p:sp>
        <p:nvSpPr>
          <p:cNvPr id="4" name="Content Placeholder 3"/>
          <p:cNvSpPr>
            <a:spLocks noGrp="1"/>
          </p:cNvSpPr>
          <p:nvPr>
            <p:ph sz="half" idx="2"/>
          </p:nvPr>
        </p:nvSpPr>
        <p:spPr/>
        <p:txBody>
          <a:bodyPr/>
          <a:lstStyle/>
          <a:p>
            <a:r>
              <a:t>1.基于实际网络数据进行建模。</a:t>
            </a:r>
          </a:p>
          <a:p>
            <a:r>
              <a:t>2.采用网络仿真工具进行模型构建和验证。</a:t>
            </a:r>
          </a:p>
          <a:p>
            <a:r>
              <a:t>3.运用机器学习等技术优化模型参数。</a:t>
            </a:r>
          </a:p>
          <a:p/>
        </p:txBody>
      </p:sp>
      <p:sp>
        <p:nvSpPr>
          <p:cNvPr id="5" name="Text Placeholder 4"/>
          <p:cNvSpPr>
            <a:spLocks noGrp="1"/>
          </p:cNvSpPr>
          <p:nvPr>
            <p:ph type="body" idx="3"/>
          </p:nvPr>
        </p:nvSpPr>
        <p:spPr/>
        <p:txBody>
          <a:bodyPr/>
          <a:lstStyle/>
          <a:p>
            <a:r>
              <a:t>精细化网络模型的验证与测试</a:t>
            </a:r>
          </a:p>
        </p:txBody>
      </p:sp>
      <p:sp>
        <p:nvSpPr>
          <p:cNvPr id="6" name="Content Placeholder 5"/>
          <p:cNvSpPr>
            <a:spLocks noGrp="1"/>
          </p:cNvSpPr>
          <p:nvPr>
            <p:ph sz="half" idx="4"/>
          </p:nvPr>
        </p:nvSpPr>
        <p:spPr/>
        <p:txBody>
          <a:bodyPr/>
          <a:lstStyle/>
          <a:p>
            <a:r>
              <a:t>1.通过对比实际网络数据和模拟数据验证模型的准确性。</a:t>
            </a:r>
          </a:p>
          <a:p>
            <a:r>
              <a:t>2.设计不同的测试场景，评估模型的性能。</a:t>
            </a:r>
          </a:p>
          <a:p>
            <a:r>
              <a:t>3.对模型进行调试和优化，提高模型的精度。</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精细化网络模型构建</a:t>
            </a:r>
          </a:p>
        </p:txBody>
      </p:sp>
      <p:sp>
        <p:nvSpPr>
          <p:cNvPr id="3" name="Text Placeholder 2"/>
          <p:cNvSpPr>
            <a:spLocks noGrp="1"/>
          </p:cNvSpPr>
          <p:nvPr>
            <p:ph type="body" idx="1"/>
          </p:nvPr>
        </p:nvSpPr>
        <p:spPr/>
        <p:txBody>
          <a:bodyPr/>
          <a:lstStyle/>
          <a:p>
            <a:r>
              <a:t>精细化网络模型的应用场景</a:t>
            </a:r>
          </a:p>
        </p:txBody>
      </p:sp>
      <p:sp>
        <p:nvSpPr>
          <p:cNvPr id="4" name="Content Placeholder 3"/>
          <p:cNvSpPr>
            <a:spLocks noGrp="1"/>
          </p:cNvSpPr>
          <p:nvPr>
            <p:ph sz="half" idx="2"/>
          </p:nvPr>
        </p:nvSpPr>
        <p:spPr/>
        <p:txBody>
          <a:bodyPr/>
          <a:lstStyle/>
          <a:p>
            <a:r>
              <a:t>1.网络规划和设计：通过模拟不同场景下的网络性能，评估网络规划和设计的合理性。</a:t>
            </a:r>
          </a:p>
          <a:p>
            <a:r>
              <a:t>2.网络故障排查：通过模拟故障场景，帮助定位故障原因和解决方案。</a:t>
            </a:r>
          </a:p>
          <a:p>
            <a:r>
              <a:t>3.网络安全：通过模拟攻击场景，评估网络的安全性能。</a:t>
            </a:r>
          </a:p>
          <a:p/>
        </p:txBody>
      </p:sp>
      <p:sp>
        <p:nvSpPr>
          <p:cNvPr id="5" name="Text Placeholder 4"/>
          <p:cNvSpPr>
            <a:spLocks noGrp="1"/>
          </p:cNvSpPr>
          <p:nvPr>
            <p:ph type="body" idx="3"/>
          </p:nvPr>
        </p:nvSpPr>
        <p:spPr/>
        <p:txBody>
          <a:bodyPr/>
          <a:lstStyle/>
          <a:p>
            <a:r>
              <a:t>精细化网络模型的未来发展趋势</a:t>
            </a:r>
          </a:p>
        </p:txBody>
      </p:sp>
      <p:sp>
        <p:nvSpPr>
          <p:cNvPr id="6" name="Content Placeholder 5"/>
          <p:cNvSpPr>
            <a:spLocks noGrp="1"/>
          </p:cNvSpPr>
          <p:nvPr>
            <p:ph sz="half" idx="4"/>
          </p:nvPr>
        </p:nvSpPr>
        <p:spPr/>
        <p:txBody>
          <a:bodyPr/>
          <a:lstStyle/>
          <a:p>
            <a:r>
              <a:t>1.结合5G、物联网等新技术，开发更为精细化的网络模型。</a:t>
            </a:r>
          </a:p>
          <a:p>
            <a:r>
              <a:t>2.加强不同领域之间的交叉融合，推动网络模型在多领域的应用。</a:t>
            </a:r>
          </a:p>
          <a:p>
            <a:r>
              <a:t>3.不断提高模型的自动化和智能化水平，提高建模效率和精度。</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真实场景模拟技术</a:t>
            </a:r>
          </a:p>
        </p:txBody>
      </p:sp>
      <p:sp>
        <p:nvSpPr>
          <p:cNvPr id="3" name="Subtitle 2"/>
          <p:cNvSpPr>
            <a:spLocks noGrp="1"/>
          </p:cNvSpPr>
          <p:nvPr>
            <p:ph type="subTitle" idx="1"/>
          </p:nvPr>
        </p:nvSpPr>
        <p:spPr/>
        <p:txBody>
          <a:bodyPr/>
          <a:lstStyle/>
          <a:p>
            <a:r>
              <a:t>精细化网络性能模拟</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真实场景模拟技术</a:t>
            </a:r>
          </a:p>
        </p:txBody>
      </p:sp>
      <p:sp>
        <p:nvSpPr>
          <p:cNvPr id="3" name="Text Placeholder 2"/>
          <p:cNvSpPr>
            <a:spLocks noGrp="1"/>
          </p:cNvSpPr>
          <p:nvPr>
            <p:ph type="body" idx="1"/>
          </p:nvPr>
        </p:nvSpPr>
        <p:spPr/>
        <p:txBody>
          <a:bodyPr/>
          <a:lstStyle/>
          <a:p>
            <a:r>
              <a:t>真实场景模拟技术概述</a:t>
            </a:r>
          </a:p>
        </p:txBody>
      </p:sp>
      <p:sp>
        <p:nvSpPr>
          <p:cNvPr id="4" name="Content Placeholder 3"/>
          <p:cNvSpPr>
            <a:spLocks noGrp="1"/>
          </p:cNvSpPr>
          <p:nvPr>
            <p:ph sz="half" idx="2"/>
          </p:nvPr>
        </p:nvSpPr>
        <p:spPr/>
        <p:txBody>
          <a:bodyPr/>
          <a:lstStyle/>
          <a:p>
            <a:r>
              <a:t>1.真实场景模拟技术是指在实验室或测试环境中，通过模拟网络流量、应用负载、设备故障等真实场景，对网络性能进行评估和优化的一种技术。</a:t>
            </a:r>
          </a:p>
          <a:p>
            <a:r>
              <a:t>2.真实场景模拟技术可以帮助工程师更好地了解网络设备的性能和瓶颈，提高网络的可靠性和稳定性。</a:t>
            </a:r>
          </a:p>
          <a:p/>
        </p:txBody>
      </p:sp>
      <p:sp>
        <p:nvSpPr>
          <p:cNvPr id="5" name="Text Placeholder 4"/>
          <p:cNvSpPr>
            <a:spLocks noGrp="1"/>
          </p:cNvSpPr>
          <p:nvPr>
            <p:ph type="body" idx="3"/>
          </p:nvPr>
        </p:nvSpPr>
        <p:spPr/>
        <p:txBody>
          <a:bodyPr/>
          <a:lstStyle/>
          <a:p>
            <a:r>
              <a:t>真实场景模拟技术的发展趋势</a:t>
            </a:r>
          </a:p>
        </p:txBody>
      </p:sp>
      <p:sp>
        <p:nvSpPr>
          <p:cNvPr id="6" name="Content Placeholder 5"/>
          <p:cNvSpPr>
            <a:spLocks noGrp="1"/>
          </p:cNvSpPr>
          <p:nvPr>
            <p:ph sz="half" idx="4"/>
          </p:nvPr>
        </p:nvSpPr>
        <p:spPr/>
        <p:txBody>
          <a:bodyPr/>
          <a:lstStyle/>
          <a:p>
            <a:r>
              <a:t>1.随着网络技术的不断发展，真实场景模拟技术也在不断演进，越来越多的企业和机构开始采用这种技术进行网络性能评估和优化。</a:t>
            </a:r>
          </a:p>
          <a:p>
            <a:r>
              <a:t>2.未来，真实场景模拟技术将更加注重模拟复杂场景和多变环境，以更加精准地评估网络性能。</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真实场景模拟技术</a:t>
            </a:r>
          </a:p>
        </p:txBody>
      </p:sp>
      <p:sp>
        <p:nvSpPr>
          <p:cNvPr id="3" name="Text Placeholder 2"/>
          <p:cNvSpPr>
            <a:spLocks noGrp="1"/>
          </p:cNvSpPr>
          <p:nvPr>
            <p:ph type="body" idx="1"/>
          </p:nvPr>
        </p:nvSpPr>
        <p:spPr/>
        <p:txBody>
          <a:bodyPr/>
          <a:lstStyle/>
          <a:p>
            <a:r>
              <a:t>真实场景模拟技术的应用场景</a:t>
            </a:r>
          </a:p>
        </p:txBody>
      </p:sp>
      <p:sp>
        <p:nvSpPr>
          <p:cNvPr id="4" name="Content Placeholder 3"/>
          <p:cNvSpPr>
            <a:spLocks noGrp="1"/>
          </p:cNvSpPr>
          <p:nvPr>
            <p:ph sz="half" idx="2"/>
          </p:nvPr>
        </p:nvSpPr>
        <p:spPr/>
        <p:txBody>
          <a:bodyPr/>
          <a:lstStyle/>
          <a:p>
            <a:r>
              <a:t>1.真实场景模拟技术可以应用于各种网络环境，如数据中心、园区网、广域网等。</a:t>
            </a:r>
          </a:p>
          <a:p>
            <a:r>
              <a:t>2.在数据中心环境中，真实场景模拟技术可以帮助工程师评估服务器的性能和负载能力，提高数据中心的运行效率和服务质量。</a:t>
            </a:r>
          </a:p>
          <a:p/>
        </p:txBody>
      </p:sp>
      <p:sp>
        <p:nvSpPr>
          <p:cNvPr id="5" name="Text Placeholder 4"/>
          <p:cNvSpPr>
            <a:spLocks noGrp="1"/>
          </p:cNvSpPr>
          <p:nvPr>
            <p:ph type="body" idx="3"/>
          </p:nvPr>
        </p:nvSpPr>
        <p:spPr/>
        <p:txBody>
          <a:bodyPr/>
          <a:lstStyle/>
          <a:p>
            <a:r>
              <a:t>真实场景模拟技术的关键技术</a:t>
            </a:r>
          </a:p>
        </p:txBody>
      </p:sp>
      <p:sp>
        <p:nvSpPr>
          <p:cNvPr id="6" name="Content Placeholder 5"/>
          <p:cNvSpPr>
            <a:spLocks noGrp="1"/>
          </p:cNvSpPr>
          <p:nvPr>
            <p:ph sz="half" idx="4"/>
          </p:nvPr>
        </p:nvSpPr>
        <p:spPr/>
        <p:txBody>
          <a:bodyPr/>
          <a:lstStyle/>
          <a:p>
            <a:r>
              <a:t>1.真实场景模拟技术的关键技术包括网络流量模拟、应用负载模拟、设备故障模拟等。</a:t>
            </a:r>
          </a:p>
          <a:p>
            <a:r>
              <a:t>2.这些技术需要结合使用，以模拟出真实的网络环境和场景，从而更加精准地评估网络性能。</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真实场景模拟技术</a:t>
            </a:r>
          </a:p>
        </p:txBody>
      </p:sp>
      <p:sp>
        <p:nvSpPr>
          <p:cNvPr id="3" name="Text Placeholder 2"/>
          <p:cNvSpPr>
            <a:spLocks noGrp="1"/>
          </p:cNvSpPr>
          <p:nvPr>
            <p:ph type="body" idx="1"/>
          </p:nvPr>
        </p:nvSpPr>
        <p:spPr/>
        <p:txBody>
          <a:bodyPr/>
          <a:lstStyle/>
          <a:p>
            <a:r>
              <a:t>真实场景模拟技术的优势和局限性</a:t>
            </a:r>
          </a:p>
        </p:txBody>
      </p:sp>
      <p:sp>
        <p:nvSpPr>
          <p:cNvPr id="4" name="Content Placeholder 3"/>
          <p:cNvSpPr>
            <a:spLocks noGrp="1"/>
          </p:cNvSpPr>
          <p:nvPr>
            <p:ph sz="half" idx="2"/>
          </p:nvPr>
        </p:nvSpPr>
        <p:spPr/>
        <p:txBody>
          <a:bodyPr/>
          <a:lstStyle/>
          <a:p>
            <a:r>
              <a:t>1.真实场景模拟技术的优势在于可以模拟出真实的网络环境和场景，从而更加精准地评估网络性能，提高网络的可靠性和稳定性。</a:t>
            </a:r>
          </a:p>
          <a:p>
            <a:r>
              <a:t>2.但是，真实场景模拟技术也存在一些局限性，如模拟环境的复杂度和多变性可能无法完全模拟真实环境，同时需要投入大量的人力和物力资源进行建设和维护。</a:t>
            </a:r>
          </a:p>
          <a:p/>
        </p:txBody>
      </p:sp>
      <p:sp>
        <p:nvSpPr>
          <p:cNvPr id="5" name="Text Placeholder 4"/>
          <p:cNvSpPr>
            <a:spLocks noGrp="1"/>
          </p:cNvSpPr>
          <p:nvPr>
            <p:ph type="body" idx="3"/>
          </p:nvPr>
        </p:nvSpPr>
        <p:spPr/>
        <p:txBody>
          <a:bodyPr/>
          <a:lstStyle/>
          <a:p>
            <a:r>
              <a:t>真实场景模拟技术的未来展望</a:t>
            </a:r>
          </a:p>
        </p:txBody>
      </p:sp>
      <p:sp>
        <p:nvSpPr>
          <p:cNvPr id="6" name="Content Placeholder 5"/>
          <p:cNvSpPr>
            <a:spLocks noGrp="1"/>
          </p:cNvSpPr>
          <p:nvPr>
            <p:ph sz="half" idx="4"/>
          </p:nvPr>
        </p:nvSpPr>
        <p:spPr/>
        <p:txBody>
          <a:bodyPr/>
          <a:lstStyle/>
          <a:p>
            <a:r>
              <a:t>1.随着网络技术的不断发展，真实场景模拟技术也将不断演进和完善，未来将更加注重模拟复杂场景和多变环境，以更加精准地评估网络性能。</a:t>
            </a:r>
          </a:p>
          <a:p>
            <a:r>
              <a:t>2.同时，随着人工智能和机器学习技术的发展，真实场景模拟技术也将更加注重智能化和自动化，提高评估效率和准确性。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性能评估与优化方法</a:t>
            </a:r>
          </a:p>
        </p:txBody>
      </p:sp>
      <p:sp>
        <p:nvSpPr>
          <p:cNvPr id="3" name="Subtitle 2"/>
          <p:cNvSpPr>
            <a:spLocks noGrp="1"/>
          </p:cNvSpPr>
          <p:nvPr>
            <p:ph type="subTitle" idx="1"/>
          </p:nvPr>
        </p:nvSpPr>
        <p:spPr/>
        <p:txBody>
          <a:bodyPr/>
          <a:lstStyle/>
          <a:p>
            <a:r>
              <a:t>精细化网络性能模拟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https://d.book118.com/017201062045006032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网络性能模拟简介</vt:lpstr>
      <vt:lpstr> 网络性能模拟简介</vt:lpstr>
      <vt:lpstr> 精细化模拟的需求</vt:lpstr>
      <vt:lpstr> 精细化模拟的需求</vt:lpstr>
      <vt:lpstr> 精细化模拟的需求</vt:lpstr>
      <vt:lpstr> 精细化网络模型构建</vt:lpstr>
      <vt:lpstr> 精细化网络模型构建</vt:lpstr>
      <vt:lpstr> 精细化网络模型构建</vt:lpstr>
      <vt:lpstr> 精细化网络模型构建</vt:lpstr>
      <vt:lpstr> 真实场景模拟技术</vt:lpstr>
      <vt:lpstr> 真实场景模拟技术</vt:lpstr>
      <vt:lpstr> 真实场景模拟技术</vt:lpstr>
      <vt:lpstr> 真实场景模拟技术</vt:lpstr>
      <vt:lpstr> 性能评估与优化方法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2024-09-05T01:09:49.469</cp:lastPrinted>
  <dcterms:created xsi:type="dcterms:W3CDTF">2024-09-04T17:09:49Z</dcterms:created>
  <dcterms:modified xsi:type="dcterms:W3CDTF">2024-09-04T17:09:51Z</dcterms:modified>
</cp:coreProperties>
</file>