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759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46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8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8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3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3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3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5.xml" /><Relationship Id="rId2" Type="http://schemas.openxmlformats.org/officeDocument/2006/relationships/tags" Target="../tags/tag76.xml" /><Relationship Id="rId3" Type="http://schemas.openxmlformats.org/officeDocument/2006/relationships/tags" Target="../tags/tag77.xml" /><Relationship Id="rId4" Type="http://schemas.openxmlformats.org/officeDocument/2006/relationships/tags" Target="../tags/tag78.xml" /><Relationship Id="rId5" Type="http://schemas.openxmlformats.org/officeDocument/2006/relationships/tags" Target="../tags/tag79.xml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61DBA4-53BD-44D1-B04B-48D1CA055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D7AF5-AED5-4DD1-8CBD-4A6425EC4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13BEB46-C8D9-4E06-844F-ED4237B1A8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0A5C987-2784-4CE3-A8ED-72DD5C1DC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21DB38-ED49-4B64-970A-E9A658673E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21CD82-DD36-433A-98F0-6B2ECF8FAD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0EBF213-E502-45DD-B98B-F6B4CD38F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99F675-92A9-4599-A364-2F4E1A037B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7BA0FB-AF60-4AD8-9AF4-12B639ED3A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60C5DE-67A8-40D7-8D4E-074D68005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B586BE-3232-4124-8FF7-F95FF03E7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0" name="任意多边形 10"/>
          <p:cNvSpPr/>
          <p:nvPr>
            <p:custDataLst>
              <p:tags r:id="rId1"/>
            </p:custDataLst>
          </p:nvPr>
        </p:nvSpPr>
        <p:spPr>
          <a:xfrm>
            <a:off x="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2" name="任意多边形 9"/>
          <p:cNvSpPr/>
          <p:nvPr>
            <p:custDataLst>
              <p:tags r:id="rId2"/>
            </p:custDataLst>
          </p:nvPr>
        </p:nvSpPr>
        <p:spPr>
          <a:xfrm>
            <a:off x="8852535" y="381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674" name="任意多边形 14"/>
          <p:cNvSpPr/>
          <p:nvPr>
            <p:custDataLst>
              <p:tags r:id="rId3"/>
            </p:custDataLst>
          </p:nvPr>
        </p:nvSpPr>
        <p:spPr>
          <a:xfrm>
            <a:off x="10189845" y="134937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676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1437005" y="3160395"/>
            <a:ext cx="7401560" cy="6350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200" normalizeH="0" baseline="0" noProof="1">
                <a:solidFill>
                  <a:schemeClr val="tx1"/>
                </a:solidFill>
                <a:latin typeface="+mj-ea"/>
                <a:ea typeface="+mj-ea"/>
                <a:cs typeface="+mj-lt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1437005" y="925830"/>
            <a:ext cx="7395845" cy="2234565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80" name="署名"/>
          <p:cNvSpPr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1520825" y="379857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82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4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8" name="任意多边形 9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0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692" name="正文"/>
          <p:cNvSpPr txBox="1">
            <a:spLocks noGrp="1"/>
          </p:cNvSpPr>
          <p:nvPr>
            <p:ph idx="2" hasCustomPrompt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</a:pPr>
            <a:r>
              <a:rPr>
                <a:sym typeface="+mn-ea"/>
              </a:rPr>
              <a:t>单击此处添加文本内容。</a:t>
            </a:r>
            <a:endParaRPr>
              <a:sym typeface="+mn-ea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椭圆 7"/>
          <p:cNvSpPr/>
          <p:nvPr>
            <p:custDataLst>
              <p:tags r:id="rId1"/>
            </p:custDataLst>
          </p:nvPr>
        </p:nvSpPr>
        <p:spPr>
          <a:xfrm>
            <a:off x="1219200" y="2804795"/>
            <a:ext cx="2362200" cy="23622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04" name="任意多边形 8"/>
          <p:cNvSpPr/>
          <p:nvPr>
            <p:custDataLst>
              <p:tags r:id="rId2"/>
            </p:custDataLst>
          </p:nvPr>
        </p:nvSpPr>
        <p:spPr>
          <a:xfrm rot="16440000">
            <a:off x="9155434" y="3942808"/>
            <a:ext cx="3194084" cy="2813788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0" h="4431">
                <a:moveTo>
                  <a:pt x="1424" y="0"/>
                </a:moveTo>
                <a:cubicBezTo>
                  <a:pt x="3415" y="0"/>
                  <a:pt x="5030" y="1614"/>
                  <a:pt x="5030" y="3606"/>
                </a:cubicBezTo>
                <a:cubicBezTo>
                  <a:pt x="5030" y="3839"/>
                  <a:pt x="5007" y="4067"/>
                  <a:pt x="4965" y="4288"/>
                </a:cubicBezTo>
                <a:lnTo>
                  <a:pt x="4959" y="4320"/>
                </a:lnTo>
                <a:lnTo>
                  <a:pt x="3372" y="4431"/>
                </a:lnTo>
                <a:lnTo>
                  <a:pt x="3373" y="4429"/>
                </a:lnTo>
                <a:cubicBezTo>
                  <a:pt x="3480" y="4176"/>
                  <a:pt x="3539" y="3898"/>
                  <a:pt x="3539" y="3606"/>
                </a:cubicBezTo>
                <a:cubicBezTo>
                  <a:pt x="3539" y="2437"/>
                  <a:pt x="2592" y="1490"/>
                  <a:pt x="1424" y="1490"/>
                </a:cubicBezTo>
                <a:cubicBezTo>
                  <a:pt x="931" y="1490"/>
                  <a:pt x="478" y="1659"/>
                  <a:pt x="118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1" y="283"/>
                </a:lnTo>
                <a:cubicBezTo>
                  <a:pt x="452" y="101"/>
                  <a:pt x="926" y="0"/>
                  <a:pt x="1424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lin ang="16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06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844550" y="3491865"/>
            <a:ext cx="1717040" cy="1440180"/>
          </a:xfrm>
          <a:prstGeom prst="rect">
            <a:avLst/>
          </a:prstGeom>
          <a:noFill/>
        </p:spPr>
        <p:txBody>
          <a:bodyPr vert="horz" wrap="square" lIns="144145" tIns="45720" rIns="91440" bIns="45720" rtlCol="0" anchor="t">
            <a:normAutofit/>
          </a:bodyPr>
          <a:lstStyle>
            <a:lvl1pPr marL="0" marR="0" lvl="0" algn="dist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dist">
              <a:buClrTx/>
              <a:buSzTx/>
              <a:buFontTx/>
            </a:pPr>
            <a:r>
              <a:rPr err="1"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708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 bwMode="auto">
          <a:xfrm>
            <a:off x="844550" y="1139825"/>
            <a:ext cx="2171065" cy="2350770"/>
          </a:xfrm>
          <a:prstGeom prst="rect">
            <a:avLst/>
          </a:prstGeom>
        </p:spPr>
        <p:txBody>
          <a:bodyPr wrap="square" lIns="91440" tIns="45720" rIns="91440" bIns="4572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4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710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任意多边形 8"/>
          <p:cNvSpPr/>
          <p:nvPr>
            <p:custDataLst>
              <p:tags r:id="rId1"/>
            </p:custDataLst>
          </p:nvPr>
        </p:nvSpPr>
        <p:spPr>
          <a:xfrm flipH="1">
            <a:off x="10045700" y="4570095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60000"/>
                </a:schemeClr>
              </a:gs>
              <a:gs pos="100000">
                <a:schemeClr val="accent1">
                  <a:alpha val="0"/>
                </a:schemeClr>
              </a:gs>
            </a:gsLst>
            <a:lin ang="444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718" name="椭圆 12"/>
          <p:cNvSpPr/>
          <p:nvPr>
            <p:custDataLst>
              <p:tags r:id="rId2"/>
            </p:custDataLst>
          </p:nvPr>
        </p:nvSpPr>
        <p:spPr>
          <a:xfrm>
            <a:off x="9127490" y="967740"/>
            <a:ext cx="685800" cy="68580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0" name="椭圆 79"/>
          <p:cNvSpPr/>
          <p:nvPr>
            <p:custDataLst>
              <p:tags r:id="rId3"/>
            </p:custDataLst>
          </p:nvPr>
        </p:nvSpPr>
        <p:spPr>
          <a:xfrm>
            <a:off x="982345" y="1607820"/>
            <a:ext cx="2449195" cy="2449830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2" name="椭圆 17"/>
          <p:cNvSpPr/>
          <p:nvPr>
            <p:custDataLst>
              <p:tags r:id="rId4"/>
            </p:custDataLst>
          </p:nvPr>
        </p:nvSpPr>
        <p:spPr>
          <a:xfrm>
            <a:off x="1117600" y="1723390"/>
            <a:ext cx="484505" cy="484505"/>
          </a:xfrm>
          <a:prstGeom prst="ellipse">
            <a:avLst/>
          </a:prstGeom>
          <a:gradFill>
            <a:gsLst>
              <a:gs pos="0">
                <a:schemeClr val="accent2">
                  <a:alpha val="0"/>
                </a:schemeClr>
              </a:gs>
              <a:gs pos="100000">
                <a:schemeClr val="accent2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7500" lnSpcReduction="10000"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  <a:sym typeface="+mn-ea"/>
            </a:endParaRPr>
          </a:p>
        </p:txBody>
      </p:sp>
      <p:sp>
        <p:nvSpPr>
          <p:cNvPr id="1048724" name="节编号"/>
          <p:cNvSpPr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389505" y="4144010"/>
            <a:ext cx="1917700" cy="488950"/>
          </a:xfrm>
          <a:prstGeom prst="roundRect">
            <a:avLst>
              <a:gd name="adj" fmla="val 24893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00" normalizeH="0" baseline="0" noProof="1">
                <a:solidFill>
                  <a:schemeClr val="bg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2348230" y="1383030"/>
            <a:ext cx="8107680" cy="204533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4800" b="1" i="0" u="none" strike="noStrike" kern="1200" cap="none" spc="400" normalizeH="0" baseline="0" noProof="1">
                <a:solidFill>
                  <a:schemeClr val="tx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任意多边形 11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3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800"/>
              </a:spcBef>
              <a:spcAft>
                <a:spcPct val="0"/>
              </a:spcAft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同心圆 8"/>
          <p:cNvSpPr/>
          <p:nvPr>
            <p:custDataLst>
              <p:tags r:id="rId4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42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任意多边形 15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52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235200" y="1418405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8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08400" y="1419070"/>
            <a:ext cx="5342400" cy="42037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0" name="同心圆 10"/>
          <p:cNvSpPr/>
          <p:nvPr>
            <p:custDataLst>
              <p:tags r:id="rId6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62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4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2" name="同心圆 6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7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任意多边形 7"/>
          <p:cNvSpPr/>
          <p:nvPr>
            <p:custDataLst>
              <p:tags r:id="rId1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4" name="同心圆 8"/>
          <p:cNvSpPr/>
          <p:nvPr>
            <p:custDataLst>
              <p:tags r:id="rId2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8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4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796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396240"/>
            <a:ext cx="10968990" cy="586041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8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>
                    <a:lumMod val="50000"/>
                    <a:lumOff val="50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9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同心圆 8"/>
          <p:cNvSpPr/>
          <p:nvPr>
            <p:custDataLst>
              <p:tags r:id="rId1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6" name="任意多边形 7"/>
          <p:cNvSpPr/>
          <p:nvPr>
            <p:custDataLst>
              <p:tags r:id="rId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08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646430" y="1037590"/>
            <a:ext cx="10930890" cy="4762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810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46430" y="396240"/>
            <a:ext cx="10930890" cy="64452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812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18" name="任意多边形 10"/>
          <p:cNvSpPr/>
          <p:nvPr>
            <p:custDataLst>
              <p:tags r:id="rId1"/>
            </p:custDataLst>
          </p:nvPr>
        </p:nvSpPr>
        <p:spPr>
          <a:xfrm rot="10800000" flipV="1">
            <a:off x="-635" y="31750"/>
            <a:ext cx="3339465" cy="3338195"/>
          </a:xfrm>
          <a:custGeom>
            <a:gdLst>
              <a:gd name="adj" fmla="val 13398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259" h="5257">
                <a:moveTo>
                  <a:pt x="5211" y="0"/>
                </a:moveTo>
                <a:lnTo>
                  <a:pt x="5259" y="0"/>
                </a:lnTo>
                <a:lnTo>
                  <a:pt x="5259" y="1397"/>
                </a:lnTo>
                <a:lnTo>
                  <a:pt x="5211" y="1396"/>
                </a:lnTo>
                <a:cubicBezTo>
                  <a:pt x="3104" y="1396"/>
                  <a:pt x="1396" y="3104"/>
                  <a:pt x="1396" y="5211"/>
                </a:cubicBezTo>
                <a:lnTo>
                  <a:pt x="1397" y="5257"/>
                </a:lnTo>
                <a:lnTo>
                  <a:pt x="0" y="5257"/>
                </a:lnTo>
                <a:lnTo>
                  <a:pt x="0" y="5211"/>
                </a:lnTo>
                <a:cubicBezTo>
                  <a:pt x="0" y="2333"/>
                  <a:pt x="2333" y="0"/>
                  <a:pt x="5211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0" name="任意多边形 9"/>
          <p:cNvSpPr/>
          <p:nvPr>
            <p:custDataLst>
              <p:tags r:id="rId2"/>
            </p:custDataLst>
          </p:nvPr>
        </p:nvSpPr>
        <p:spPr>
          <a:xfrm rot="10800000" flipV="1">
            <a:off x="-635" y="1377315"/>
            <a:ext cx="2001520" cy="3781425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3197" h="6039">
                <a:moveTo>
                  <a:pt x="3020" y="0"/>
                </a:moveTo>
                <a:cubicBezTo>
                  <a:pt x="3072" y="0"/>
                  <a:pt x="3123" y="1"/>
                  <a:pt x="3175" y="4"/>
                </a:cubicBezTo>
                <a:lnTo>
                  <a:pt x="3197" y="5"/>
                </a:lnTo>
                <a:lnTo>
                  <a:pt x="3197" y="6034"/>
                </a:lnTo>
                <a:lnTo>
                  <a:pt x="3175" y="6035"/>
                </a:lnTo>
                <a:cubicBezTo>
                  <a:pt x="3123" y="6038"/>
                  <a:pt x="3072" y="6039"/>
                  <a:pt x="3020" y="6039"/>
                </a:cubicBezTo>
                <a:cubicBezTo>
                  <a:pt x="1352" y="6039"/>
                  <a:pt x="0" y="4687"/>
                  <a:pt x="0" y="3020"/>
                </a:cubicBezTo>
                <a:cubicBezTo>
                  <a:pt x="0" y="1352"/>
                  <a:pt x="1352" y="0"/>
                  <a:pt x="302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lin ang="16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22" name="任意多边形 8"/>
          <p:cNvSpPr/>
          <p:nvPr>
            <p:custDataLst>
              <p:tags r:id="rId3"/>
            </p:custDataLst>
          </p:nvPr>
        </p:nvSpPr>
        <p:spPr>
          <a:xfrm flipH="1">
            <a:off x="10045700" y="4578350"/>
            <a:ext cx="2159000" cy="2289175"/>
          </a:xfrm>
          <a:custGeom>
            <a:gdLst>
              <a:gd name="adj" fmla="val 21666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3400" h="3605">
                <a:moveTo>
                  <a:pt x="40" y="0"/>
                </a:moveTo>
                <a:cubicBezTo>
                  <a:pt x="1896" y="0"/>
                  <a:pt x="3400" y="1504"/>
                  <a:pt x="3400" y="3360"/>
                </a:cubicBezTo>
                <a:cubicBezTo>
                  <a:pt x="3400" y="3432"/>
                  <a:pt x="3398" y="3504"/>
                  <a:pt x="3393" y="3576"/>
                </a:cubicBezTo>
                <a:lnTo>
                  <a:pt x="3391" y="3605"/>
                </a:lnTo>
                <a:lnTo>
                  <a:pt x="1928" y="3605"/>
                </a:lnTo>
                <a:lnTo>
                  <a:pt x="1929" y="3603"/>
                </a:lnTo>
                <a:cubicBezTo>
                  <a:pt x="1939" y="3523"/>
                  <a:pt x="1944" y="3442"/>
                  <a:pt x="1944" y="3360"/>
                </a:cubicBezTo>
                <a:cubicBezTo>
                  <a:pt x="1944" y="2308"/>
                  <a:pt x="1092" y="1456"/>
                  <a:pt x="40" y="1456"/>
                </a:cubicBezTo>
                <a:lnTo>
                  <a:pt x="0" y="1457"/>
                </a:lnTo>
                <a:lnTo>
                  <a:pt x="0" y="0"/>
                </a:lnTo>
                <a:lnTo>
                  <a:pt x="40" y="0"/>
                </a:lnTo>
                <a:close/>
              </a:path>
            </a:pathLst>
          </a:custGeom>
          <a:gradFill>
            <a:gsLst>
              <a:gs pos="0">
                <a:schemeClr val="accent2">
                  <a:alpha val="70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微软雅黑" panose="020b0503020204020204" charset="-122"/>
            </a:endParaRPr>
          </a:p>
        </p:txBody>
      </p:sp>
      <p:sp>
        <p:nvSpPr>
          <p:cNvPr id="1048824" name="标题"/>
          <p:cNvSpPr txBox="1">
            <a:spLocks noGrp="1"/>
          </p:cNvSpPr>
          <p:nvPr>
            <p:ph type="title" idx="2" hasCustomPrompt="1"/>
            <p:custDataLst>
              <p:tags r:id="rId4"/>
            </p:custDataLst>
          </p:nvPr>
        </p:nvSpPr>
        <p:spPr>
          <a:xfrm>
            <a:off x="3641090" y="1520825"/>
            <a:ext cx="6866890" cy="2146300"/>
          </a:xfrm>
          <a:prstGeom prst="rect">
            <a:avLst/>
          </a:prstGeom>
          <a:noFill/>
        </p:spPr>
        <p:txBody>
          <a:bodyPr wrap="square" lIns="91440" tIns="45720" rIns="71755" bIns="45720" rtlCol="0" anchor="b" anchorCtr="0">
            <a:normAutofit/>
          </a:bodyPr>
          <a:lstStyle>
            <a:lvl1pPr marL="0" marR="0" lvl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0" normalizeH="0" baseline="0" noProof="1">
                <a:solidFill>
                  <a:srgbClr val="333333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r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826" name="署名"/>
          <p:cNvSpPr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8479790" y="4109720"/>
            <a:ext cx="1886585" cy="440690"/>
          </a:xfrm>
          <a:prstGeom prst="roundRect">
            <a:avLst>
              <a:gd name="adj" fmla="val 22138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alpha val="6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2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3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3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3.xml" /><Relationship Id="rId13" Type="http://schemas.openxmlformats.org/officeDocument/2006/relationships/tags" Target="../tags/tag84.xml" /><Relationship Id="rId14" Type="http://schemas.openxmlformats.org/officeDocument/2006/relationships/tags" Target="../tags/tag85.xml" /><Relationship Id="rId15" Type="http://schemas.openxmlformats.org/officeDocument/2006/relationships/tags" Target="../tags/tag86.xml" /><Relationship Id="rId16" Type="http://schemas.openxmlformats.org/officeDocument/2006/relationships/tags" Target="../tags/tag87.xml" /><Relationship Id="rId17" Type="http://schemas.openxmlformats.org/officeDocument/2006/relationships/tags" Target="../tags/tag88.xml" /><Relationship Id="rId18" Type="http://schemas.openxmlformats.org/officeDocument/2006/relationships/tags" Target="../tags/tag89.xml" /><Relationship Id="rId19" Type="http://schemas.openxmlformats.org/officeDocument/2006/relationships/tags" Target="../tags/tag90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91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任意多边形 7"/>
          <p:cNvSpPr/>
          <p:nvPr>
            <p:custDataLst>
              <p:tags r:id="rId12"/>
            </p:custDataLst>
          </p:nvPr>
        </p:nvSpPr>
        <p:spPr>
          <a:xfrm rot="16440000">
            <a:off x="6682740" y="1586230"/>
            <a:ext cx="5788025" cy="5101590"/>
          </a:xfrm>
          <a:custGeom>
            <a:gdLst>
              <a:gd name="adj" fmla="val 20669"/>
              <a:gd name="a" fmla="pin 0 adj 50000"/>
              <a:gd name="dr" fmla="*/ ss a 100000"/>
              <a:gd name="iwd2" fmla="+- wd2 0 dr"/>
              <a:gd name="ihd2" fmla="+- hd2 0 dr"/>
              <a:gd name="idx" fmla="cos wd2 2700000"/>
              <a:gd name="idy" fmla="sin hd2 2700000"/>
              <a:gd name="il" fmla="+- hc 0 hd2"/>
              <a:gd name="ir" fmla="+- hc hd2 0"/>
              <a:gd name="it" fmla="+- vc 0 iwd2"/>
              <a:gd name="ib" fmla="+- vc iwd2 0"/>
            </a:gdLst>
            <a:cxnLst>
              <a:cxn ang="3">
                <a:pos x="hc" y="t"/>
              </a:cxn>
              <a:cxn ang="3">
                <a:pos x="hd2" y="idx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hd2" y="idy"/>
              </a:cxn>
              <a:cxn ang="0">
                <a:pos x="r" y="vc"/>
              </a:cxn>
              <a:cxn ang="3">
                <a:pos x="ihd2" y="idx"/>
              </a:cxn>
            </a:cxnLst>
            <a:rect l="l" t="t" r="r" b="b"/>
            <a:pathLst>
              <a:path w="5031" h="4434">
                <a:moveTo>
                  <a:pt x="1425" y="0"/>
                </a:moveTo>
                <a:cubicBezTo>
                  <a:pt x="3416" y="0"/>
                  <a:pt x="5031" y="1614"/>
                  <a:pt x="5031" y="3606"/>
                </a:cubicBezTo>
                <a:cubicBezTo>
                  <a:pt x="5031" y="3839"/>
                  <a:pt x="5008" y="4067"/>
                  <a:pt x="4966" y="4288"/>
                </a:cubicBezTo>
                <a:lnTo>
                  <a:pt x="4959" y="4323"/>
                </a:lnTo>
                <a:lnTo>
                  <a:pt x="3371" y="4434"/>
                </a:lnTo>
                <a:lnTo>
                  <a:pt x="3374" y="4429"/>
                </a:lnTo>
                <a:cubicBezTo>
                  <a:pt x="3481" y="4176"/>
                  <a:pt x="3540" y="3898"/>
                  <a:pt x="3540" y="3606"/>
                </a:cubicBezTo>
                <a:cubicBezTo>
                  <a:pt x="3540" y="2437"/>
                  <a:pt x="2593" y="1490"/>
                  <a:pt x="1425" y="1490"/>
                </a:cubicBezTo>
                <a:cubicBezTo>
                  <a:pt x="932" y="1490"/>
                  <a:pt x="479" y="1659"/>
                  <a:pt x="119" y="1942"/>
                </a:cubicBezTo>
                <a:lnTo>
                  <a:pt x="116" y="1945"/>
                </a:lnTo>
                <a:lnTo>
                  <a:pt x="0" y="293"/>
                </a:lnTo>
                <a:lnTo>
                  <a:pt x="22" y="283"/>
                </a:lnTo>
                <a:cubicBezTo>
                  <a:pt x="453" y="101"/>
                  <a:pt x="927" y="0"/>
                  <a:pt x="1425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alpha val="5000"/>
                </a:schemeClr>
              </a:gs>
              <a:gs pos="100000">
                <a:schemeClr val="accent1">
                  <a:alpha val="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6" name="同心圆 6"/>
          <p:cNvSpPr/>
          <p:nvPr>
            <p:custDataLst>
              <p:tags r:id="rId13"/>
            </p:custDataLst>
          </p:nvPr>
        </p:nvSpPr>
        <p:spPr>
          <a:xfrm rot="8280000">
            <a:off x="452120" y="287020"/>
            <a:ext cx="624840" cy="624840"/>
          </a:xfrm>
          <a:prstGeom prst="donut">
            <a:avLst>
              <a:gd name="adj" fmla="val 24433"/>
            </a:avLst>
          </a:prstGeom>
          <a:gradFill>
            <a:gsLst>
              <a:gs pos="0">
                <a:schemeClr val="accent1">
                  <a:alpha val="50000"/>
                </a:schemeClr>
              </a:gs>
              <a:gs pos="72000">
                <a:schemeClr val="accent1">
                  <a:alpha val="0"/>
                </a:schemeClr>
              </a:gs>
            </a:gsLst>
            <a:lin ang="1692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/>
              </a:solidFill>
              <a:latin typeface="微软雅黑"/>
              <a:cs typeface="微软雅黑" panose="020b0503020204020204" charset="-122"/>
              <a:sym typeface="+mn-ea"/>
            </a:endParaRPr>
          </a:p>
        </p:txBody>
      </p:sp>
      <p:sp>
        <p:nvSpPr>
          <p:cNvPr id="1048658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微软雅黑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标题占位符 1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838200" y="365125"/>
            <a:ext cx="10515600" cy="675539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0" rtlCol="0" anchor="b" anchorCtr="0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文本占位符 2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38200" y="1247573"/>
            <a:ext cx="10515600" cy="492939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>
                <a:srgbClr val="E8898D"/>
              </a:buClr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L="449580" marR="0" lvl="1" indent="-231775"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L="719455" marR="0" lvl="2" indent="-276225"/>
            <a:r>
              <a:rPr lang="zh-CN" altLang="en-US"/>
              <a:t>三级</a:t>
            </a:r>
            <a:endParaRPr lang="zh-CN" altLang="en-US"/>
          </a:p>
          <a:p>
            <a:pPr marL="987425" marR="0" lvl="3" indent="-262255">
              <a:tabLst>
                <a:tab pos="899795"/>
              </a:tabLst>
            </a:pPr>
            <a:r>
              <a:rPr lang="zh-CN" altLang="en-US"/>
              <a:t>四级</a:t>
            </a:r>
            <a:endParaRPr lang="zh-CN" altLang="en-US"/>
          </a:p>
          <a:p>
            <a:pPr marL="1256030" marR="0" lvl="4" indent="-262255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8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custDataLst>
      <p:tags r:id="rId20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7586" r:id="rId2"/>
    <p:sldLayoutId id="2147497587" r:id="rId3"/>
    <p:sldLayoutId id="2147497588" r:id="rId4"/>
    <p:sldLayoutId id="2147497589" r:id="rId5"/>
    <p:sldLayoutId id="2147497590" r:id="rId6"/>
    <p:sldLayoutId id="2147497591" r:id="rId7"/>
    <p:sldLayoutId id="2147497592" r:id="rId8"/>
    <p:sldLayoutId id="2147497593" r:id="rId9"/>
    <p:sldLayoutId id="2147497594" r:id="rId10"/>
    <p:sldLayoutId id="2147497595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200" b="1" i="0" u="none" strike="noStrike" kern="1200" cap="none" spc="300" normalizeH="0" baseline="0" smtClean="0">
          <a:ln>
            <a:noFill/>
            <a:prstDash val="sysDot"/>
          </a:ln>
          <a:solidFill>
            <a:schemeClr val="tx1">
              <a:lumMod val="85000"/>
              <a:lumOff val="15000"/>
            </a:schemeClr>
          </a:solidFill>
          <a:latin typeface="+mn-ea"/>
          <a:ea typeface="+mn-ea"/>
          <a:cs typeface="微软雅黑" panose="020b0503020204020204" charset="-122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微软雅黑" panose="020b0503020204020204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>
              <a:lumMod val="50000"/>
              <a:lumOff val="50000"/>
            </a:schemeClr>
          </a:solidFill>
          <a:latin typeface="+mn-ea"/>
          <a:ea typeface="+mn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2.xml" /><Relationship Id="rId4" Type="http://schemas.openxmlformats.org/officeDocument/2006/relationships/tags" Target="../tags/tag93.xml" /><Relationship Id="rId5" Type="http://schemas.openxmlformats.org/officeDocument/2006/relationships/tags" Target="../tags/tag94.xml" /><Relationship Id="rId6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17" Type="http://schemas.openxmlformats.org/officeDocument/2006/relationships/tags" Target="../tags/tag110.xml" /><Relationship Id="rId18" Type="http://schemas.openxmlformats.org/officeDocument/2006/relationships/tags" Target="../tags/tag111.xml" /><Relationship Id="rId19" Type="http://schemas.openxmlformats.org/officeDocument/2006/relationships/tags" Target="../tags/tag112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13.xml" /><Relationship Id="rId21" Type="http://schemas.openxmlformats.org/officeDocument/2006/relationships/tags" Target="../tags/tag114.xml" /><Relationship Id="rId22" Type="http://schemas.openxmlformats.org/officeDocument/2006/relationships/tags" Target="../tags/tag115.xml" /><Relationship Id="rId23" Type="http://schemas.openxmlformats.org/officeDocument/2006/relationships/tags" Target="../tags/tag116.xml" /><Relationship Id="rId24" Type="http://schemas.openxmlformats.org/officeDocument/2006/relationships/tags" Target="../tags/tag117.xml" /><Relationship Id="rId25" Type="http://schemas.openxmlformats.org/officeDocument/2006/relationships/tags" Target="../tags/tag118.xml" /><Relationship Id="rId26" Type="http://schemas.openxmlformats.org/officeDocument/2006/relationships/tags" Target="../tags/tag119.xml" /><Relationship Id="rId27" Type="http://schemas.openxmlformats.org/officeDocument/2006/relationships/tags" Target="../tags/tag120.xml" /><Relationship Id="rId28" Type="http://schemas.openxmlformats.org/officeDocument/2006/relationships/tags" Target="../tags/tag121.xml" /><Relationship Id="rId29" Type="http://schemas.openxmlformats.org/officeDocument/2006/relationships/tags" Target="../tags/tag122.xml" /><Relationship Id="rId3" Type="http://schemas.openxmlformats.org/officeDocument/2006/relationships/tags" Target="../tags/tag96.xml" /><Relationship Id="rId30" Type="http://schemas.openxmlformats.org/officeDocument/2006/relationships/tags" Target="../tags/tag123.xml" /><Relationship Id="rId31" Type="http://schemas.openxmlformats.org/officeDocument/2006/relationships/tags" Target="../tags/tag124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8.xml" /><Relationship Id="rId11" Type="http://schemas.openxmlformats.org/officeDocument/2006/relationships/tags" Target="../tags/tag149.xml" /><Relationship Id="rId12" Type="http://schemas.openxmlformats.org/officeDocument/2006/relationships/tags" Target="../tags/tag150.xml" /><Relationship Id="rId13" Type="http://schemas.openxmlformats.org/officeDocument/2006/relationships/tags" Target="../tags/tag151.xml" /><Relationship Id="rId14" Type="http://schemas.openxmlformats.org/officeDocument/2006/relationships/tags" Target="../tags/tag152.xml" /><Relationship Id="rId15" Type="http://schemas.openxmlformats.org/officeDocument/2006/relationships/tags" Target="../tags/tag153.xml" /><Relationship Id="rId16" Type="http://schemas.openxmlformats.org/officeDocument/2006/relationships/tags" Target="../tags/tag154.xml" /><Relationship Id="rId17" Type="http://schemas.openxmlformats.org/officeDocument/2006/relationships/tags" Target="../tags/tag155.xml" /><Relationship Id="rId18" Type="http://schemas.openxmlformats.org/officeDocument/2006/relationships/tags" Target="../tags/tag156.xml" /><Relationship Id="rId19" Type="http://schemas.openxmlformats.org/officeDocument/2006/relationships/tags" Target="../tags/tag157.xml" /><Relationship Id="rId2" Type="http://schemas.openxmlformats.org/officeDocument/2006/relationships/tags" Target="../tags/tag140.xml" /><Relationship Id="rId20" Type="http://schemas.openxmlformats.org/officeDocument/2006/relationships/tags" Target="../tags/tag158.xml" /><Relationship Id="rId21" Type="http://schemas.openxmlformats.org/officeDocument/2006/relationships/tags" Target="../tags/tag159.xml" /><Relationship Id="rId22" Type="http://schemas.openxmlformats.org/officeDocument/2006/relationships/tags" Target="../tags/tag160.xml" /><Relationship Id="rId23" Type="http://schemas.openxmlformats.org/officeDocument/2006/relationships/tags" Target="../tags/tag161.xml" /><Relationship Id="rId3" Type="http://schemas.openxmlformats.org/officeDocument/2006/relationships/tags" Target="../tags/tag141.xml" /><Relationship Id="rId4" Type="http://schemas.openxmlformats.org/officeDocument/2006/relationships/tags" Target="../tags/tag142.xml" /><Relationship Id="rId5" Type="http://schemas.openxmlformats.org/officeDocument/2006/relationships/tags" Target="../tags/tag143.xml" /><Relationship Id="rId6" Type="http://schemas.openxmlformats.org/officeDocument/2006/relationships/tags" Target="../tags/tag144.xml" /><Relationship Id="rId7" Type="http://schemas.openxmlformats.org/officeDocument/2006/relationships/tags" Target="../tags/tag145.xml" /><Relationship Id="rId8" Type="http://schemas.openxmlformats.org/officeDocument/2006/relationships/tags" Target="../tags/tag146.xml" /><Relationship Id="rId9" Type="http://schemas.openxmlformats.org/officeDocument/2006/relationships/tags" Target="../tags/tag14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5.xml" /><Relationship Id="rId11" Type="http://schemas.openxmlformats.org/officeDocument/2006/relationships/tags" Target="../tags/tag186.xml" /><Relationship Id="rId12" Type="http://schemas.openxmlformats.org/officeDocument/2006/relationships/tags" Target="../tags/tag187.xml" /><Relationship Id="rId13" Type="http://schemas.openxmlformats.org/officeDocument/2006/relationships/tags" Target="../tags/tag188.xml" /><Relationship Id="rId14" Type="http://schemas.openxmlformats.org/officeDocument/2006/relationships/tags" Target="../tags/tag189.xml" /><Relationship Id="rId15" Type="http://schemas.openxmlformats.org/officeDocument/2006/relationships/tags" Target="../tags/tag190.xml" /><Relationship Id="rId16" Type="http://schemas.openxmlformats.org/officeDocument/2006/relationships/tags" Target="../tags/tag191.xml" /><Relationship Id="rId17" Type="http://schemas.openxmlformats.org/officeDocument/2006/relationships/tags" Target="../tags/tag192.xml" /><Relationship Id="rId2" Type="http://schemas.openxmlformats.org/officeDocument/2006/relationships/tags" Target="../tags/tag177.xml" /><Relationship Id="rId3" Type="http://schemas.openxmlformats.org/officeDocument/2006/relationships/tags" Target="../tags/tag178.xml" /><Relationship Id="rId4" Type="http://schemas.openxmlformats.org/officeDocument/2006/relationships/tags" Target="../tags/tag179.xml" /><Relationship Id="rId5" Type="http://schemas.openxmlformats.org/officeDocument/2006/relationships/tags" Target="../tags/tag180.xml" /><Relationship Id="rId6" Type="http://schemas.openxmlformats.org/officeDocument/2006/relationships/tags" Target="../tags/tag181.xml" /><Relationship Id="rId7" Type="http://schemas.openxmlformats.org/officeDocument/2006/relationships/tags" Target="../tags/tag182.xml" /><Relationship Id="rId8" Type="http://schemas.openxmlformats.org/officeDocument/2006/relationships/tags" Target="../tags/tag183.xml" /><Relationship Id="rId9" Type="http://schemas.openxmlformats.org/officeDocument/2006/relationships/tags" Target="../tags/tag18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20" Type="http://schemas.openxmlformats.org/officeDocument/2006/relationships/tags" Target="../tags/tag211.xml" /><Relationship Id="rId21" Type="http://schemas.openxmlformats.org/officeDocument/2006/relationships/tags" Target="../tags/tag212.xml" /><Relationship Id="rId22" Type="http://schemas.openxmlformats.org/officeDocument/2006/relationships/tags" Target="../tags/tag213.xml" /><Relationship Id="rId23" Type="http://schemas.openxmlformats.org/officeDocument/2006/relationships/tags" Target="../tags/tag214.xml" /><Relationship Id="rId24" Type="http://schemas.openxmlformats.org/officeDocument/2006/relationships/tags" Target="../tags/tag215.xml" /><Relationship Id="rId25" Type="http://schemas.openxmlformats.org/officeDocument/2006/relationships/tags" Target="../tags/tag216.xml" /><Relationship Id="rId26" Type="http://schemas.openxmlformats.org/officeDocument/2006/relationships/tags" Target="../tags/tag217.xml" /><Relationship Id="rId27" Type="http://schemas.openxmlformats.org/officeDocument/2006/relationships/tags" Target="../tags/tag218.xml" /><Relationship Id="rId28" Type="http://schemas.openxmlformats.org/officeDocument/2006/relationships/tags" Target="../tags/tag219.xml" /><Relationship Id="rId29" Type="http://schemas.openxmlformats.org/officeDocument/2006/relationships/tags" Target="../tags/tag220.xml" /><Relationship Id="rId3" Type="http://schemas.openxmlformats.org/officeDocument/2006/relationships/tags" Target="../tags/tag194.xml" /><Relationship Id="rId30" Type="http://schemas.openxmlformats.org/officeDocument/2006/relationships/tags" Target="../tags/tag221.xml" /><Relationship Id="rId31" Type="http://schemas.openxmlformats.org/officeDocument/2006/relationships/tags" Target="../tags/tag222.xml" /><Relationship Id="rId32" Type="http://schemas.openxmlformats.org/officeDocument/2006/relationships/tags" Target="../tags/tag223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16" Type="http://schemas.openxmlformats.org/officeDocument/2006/relationships/tags" Target="../tags/tag241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0006203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MR.Z,a click to unlimited possibilities</a:t>
            </a:r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活动筹办流程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MR.Z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52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854" name="标题 5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56" name="任意多边形 17"/>
          <p:cNvSpPr/>
          <p:nvPr>
            <p:custDataLst>
              <p:tags r:id="rId5"/>
            </p:custDataLst>
          </p:nvPr>
        </p:nvSpPr>
        <p:spPr>
          <a:xfrm rot="360000">
            <a:off x="2783205" y="-68580"/>
            <a:ext cx="2309495" cy="7162800"/>
          </a:xfrm>
          <a:custGeom>
            <a:gdLst>
              <a:gd name="connsiteX0" fmla="*/ 0 w 6002338"/>
              <a:gd name="connsiteY0" fmla="*/ 0 h 6858000"/>
              <a:gd name="connsiteX1" fmla="*/ 4568420 w 6002338"/>
              <a:gd name="connsiteY1" fmla="*/ 0 h 6858000"/>
              <a:gd name="connsiteX2" fmla="*/ 4681412 w 6002338"/>
              <a:gd name="connsiteY2" fmla="*/ 130442 h 6858000"/>
              <a:gd name="connsiteX3" fmla="*/ 6002338 w 6002338"/>
              <a:gd name="connsiteY3" fmla="*/ 3809999 h 6858000"/>
              <a:gd name="connsiteX4" fmla="*/ 5164879 w 6002338"/>
              <a:gd name="connsiteY4" fmla="*/ 6809537 h 6858000"/>
              <a:gd name="connsiteX5" fmla="*/ 5133810 w 6002338"/>
              <a:gd name="connsiteY5" fmla="*/ 6858000 h 6858000"/>
              <a:gd name="connsiteX6" fmla="*/ 0 w 6002338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637" h="11280">
                <a:moveTo>
                  <a:pt x="0" y="0"/>
                </a:moveTo>
                <a:lnTo>
                  <a:pt x="462" y="0"/>
                </a:lnTo>
                <a:lnTo>
                  <a:pt x="483" y="204"/>
                </a:lnTo>
                <a:lnTo>
                  <a:pt x="1462" y="101"/>
                </a:lnTo>
                <a:lnTo>
                  <a:pt x="1557" y="215"/>
                </a:lnTo>
                <a:cubicBezTo>
                  <a:pt x="2856" y="1859"/>
                  <a:pt x="3637" y="3968"/>
                  <a:pt x="3637" y="6267"/>
                </a:cubicBezTo>
                <a:cubicBezTo>
                  <a:pt x="3637" y="7932"/>
                  <a:pt x="3227" y="9497"/>
                  <a:pt x="2508" y="10859"/>
                </a:cubicBezTo>
                <a:lnTo>
                  <a:pt x="2499" y="10875"/>
                </a:lnTo>
                <a:lnTo>
                  <a:pt x="916" y="11041"/>
                </a:lnTo>
                <a:lnTo>
                  <a:pt x="941" y="11280"/>
                </a:lnTo>
                <a:lnTo>
                  <a:pt x="0" y="11280"/>
                </a:lnTo>
                <a:lnTo>
                  <a:pt x="0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3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  <a:prstDash val="sysDot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58" name="任意多边形 18"/>
          <p:cNvSpPr/>
          <p:nvPr>
            <p:custDataLst>
              <p:tags r:id="rId6"/>
            </p:custDataLst>
          </p:nvPr>
        </p:nvSpPr>
        <p:spPr>
          <a:xfrm rot="360000">
            <a:off x="3037072" y="21451"/>
            <a:ext cx="1908810" cy="6961093"/>
          </a:xfrm>
          <a:custGeom>
            <a:gdLst>
              <a:gd name="connsiteX0" fmla="*/ 0 w 5706836"/>
              <a:gd name="connsiteY0" fmla="*/ 0 h 6858000"/>
              <a:gd name="connsiteX1" fmla="*/ 4167179 w 5706836"/>
              <a:gd name="connsiteY1" fmla="*/ 0 h 6858000"/>
              <a:gd name="connsiteX2" fmla="*/ 4280862 w 5706836"/>
              <a:gd name="connsiteY2" fmla="*/ 119238 h 6858000"/>
              <a:gd name="connsiteX3" fmla="*/ 5706836 w 5706836"/>
              <a:gd name="connsiteY3" fmla="*/ 3809999 h 6858000"/>
              <a:gd name="connsiteX4" fmla="*/ 4912158 w 5706836"/>
              <a:gd name="connsiteY4" fmla="*/ 6656308 h 6858000"/>
              <a:gd name="connsiteX5" fmla="*/ 4782856 w 5706836"/>
              <a:gd name="connsiteY5" fmla="*/ 6858000 h 6858000"/>
              <a:gd name="connsiteX6" fmla="*/ 0 w 5706836"/>
              <a:gd name="connsiteY6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006" h="10962">
                <a:moveTo>
                  <a:pt x="711" y="0"/>
                </a:moveTo>
                <a:lnTo>
                  <a:pt x="760" y="54"/>
                </a:lnTo>
                <a:cubicBezTo>
                  <a:pt x="2156" y="1658"/>
                  <a:pt x="3006" y="3788"/>
                  <a:pt x="3006" y="6125"/>
                </a:cubicBezTo>
                <a:cubicBezTo>
                  <a:pt x="3006" y="7812"/>
                  <a:pt x="2563" y="9391"/>
                  <a:pt x="1792" y="10742"/>
                </a:cubicBezTo>
                <a:lnTo>
                  <a:pt x="1772" y="10776"/>
                </a:lnTo>
                <a:lnTo>
                  <a:pt x="0" y="10962"/>
                </a:lnTo>
                <a:lnTo>
                  <a:pt x="0" y="75"/>
                </a:lnTo>
                <a:lnTo>
                  <a:pt x="711" y="0"/>
                </a:lnTo>
                <a:close/>
              </a:path>
            </a:pathLst>
          </a:custGeom>
          <a:noFill/>
          <a:ln>
            <a:gradFill flip="none" rotWithShape="1">
              <a:gsLst>
                <a:gs pos="1000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0" scaled="1"/>
            </a:gra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0" name="矩形: 圆角 2"/>
          <p:cNvSpPr/>
          <p:nvPr>
            <p:custDataLst>
              <p:tags r:id="rId7"/>
            </p:custDataLst>
          </p:nvPr>
        </p:nvSpPr>
        <p:spPr>
          <a:xfrm>
            <a:off x="4029075" y="55435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2" name="椭圆 47"/>
          <p:cNvSpPr/>
          <p:nvPr>
            <p:custDataLst>
              <p:tags r:id="rId8"/>
            </p:custDataLst>
          </p:nvPr>
        </p:nvSpPr>
        <p:spPr>
          <a:xfrm>
            <a:off x="4036695" y="56134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64" name="序号"/>
          <p:cNvSpPr/>
          <p:nvPr>
            <p:custDataLst>
              <p:tags r:id="rId9"/>
            </p:custDataLst>
          </p:nvPr>
        </p:nvSpPr>
        <p:spPr>
          <a:xfrm>
            <a:off x="4105275" y="63817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66" name="标题"/>
          <p:cNvSpPr txBox="1"/>
          <p:nvPr>
            <p:custDataLst>
              <p:tags r:id="rId10"/>
            </p:custDataLst>
          </p:nvPr>
        </p:nvSpPr>
        <p:spPr>
          <a:xfrm>
            <a:off x="5187950" y="55435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活动筹办流程概述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68" name="矩形: 圆角 2"/>
          <p:cNvSpPr/>
          <p:nvPr>
            <p:custDataLst>
              <p:tags r:id="rId11"/>
            </p:custDataLst>
          </p:nvPr>
        </p:nvSpPr>
        <p:spPr>
          <a:xfrm>
            <a:off x="4394835" y="156464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0" name="椭圆 48"/>
          <p:cNvSpPr/>
          <p:nvPr>
            <p:custDataLst>
              <p:tags r:id="rId12"/>
            </p:custDataLst>
          </p:nvPr>
        </p:nvSpPr>
        <p:spPr>
          <a:xfrm>
            <a:off x="4402455" y="157162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72" name="序号"/>
          <p:cNvSpPr/>
          <p:nvPr>
            <p:custDataLst>
              <p:tags r:id="rId13"/>
            </p:custDataLst>
          </p:nvPr>
        </p:nvSpPr>
        <p:spPr>
          <a:xfrm>
            <a:off x="4471035" y="164846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2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74" name="标题"/>
          <p:cNvSpPr txBox="1"/>
          <p:nvPr>
            <p:custDataLst>
              <p:tags r:id="rId14"/>
            </p:custDataLst>
          </p:nvPr>
        </p:nvSpPr>
        <p:spPr>
          <a:xfrm>
            <a:off x="5553710" y="156464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活动策划与筹备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6" name="矩形: 圆角 2"/>
          <p:cNvSpPr/>
          <p:nvPr>
            <p:custDataLst>
              <p:tags r:id="rId15"/>
            </p:custDataLst>
          </p:nvPr>
        </p:nvSpPr>
        <p:spPr>
          <a:xfrm>
            <a:off x="4394835" y="459549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78" name="椭圆 54"/>
          <p:cNvSpPr/>
          <p:nvPr>
            <p:custDataLst>
              <p:tags r:id="rId16"/>
            </p:custDataLst>
          </p:nvPr>
        </p:nvSpPr>
        <p:spPr>
          <a:xfrm>
            <a:off x="4402455" y="460248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0" name="序号"/>
          <p:cNvSpPr/>
          <p:nvPr>
            <p:custDataLst>
              <p:tags r:id="rId17"/>
            </p:custDataLst>
          </p:nvPr>
        </p:nvSpPr>
        <p:spPr>
          <a:xfrm>
            <a:off x="4471035" y="467931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5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82" name="标题"/>
          <p:cNvSpPr txBox="1"/>
          <p:nvPr>
            <p:custDataLst>
              <p:tags r:id="rId18"/>
            </p:custDataLst>
          </p:nvPr>
        </p:nvSpPr>
        <p:spPr>
          <a:xfrm>
            <a:off x="5553710" y="459549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活动评估与总结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4" name="矩形: 圆角 2"/>
          <p:cNvSpPr/>
          <p:nvPr>
            <p:custDataLst>
              <p:tags r:id="rId19"/>
            </p:custDataLst>
          </p:nvPr>
        </p:nvSpPr>
        <p:spPr>
          <a:xfrm>
            <a:off x="4029075" y="560578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86" name="椭圆 60"/>
          <p:cNvSpPr/>
          <p:nvPr>
            <p:custDataLst>
              <p:tags r:id="rId20"/>
            </p:custDataLst>
          </p:nvPr>
        </p:nvSpPr>
        <p:spPr>
          <a:xfrm>
            <a:off x="4036695" y="561276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88" name="序号"/>
          <p:cNvSpPr/>
          <p:nvPr>
            <p:custDataLst>
              <p:tags r:id="rId21"/>
            </p:custDataLst>
          </p:nvPr>
        </p:nvSpPr>
        <p:spPr>
          <a:xfrm>
            <a:off x="4105275" y="568960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6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0" name="标题"/>
          <p:cNvSpPr txBox="1"/>
          <p:nvPr>
            <p:custDataLst>
              <p:tags r:id="rId22"/>
            </p:custDataLst>
          </p:nvPr>
        </p:nvSpPr>
        <p:spPr>
          <a:xfrm>
            <a:off x="5187950" y="560578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活动筹办流程的应用与实践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2" name="矩形: 圆角 2"/>
          <p:cNvSpPr/>
          <p:nvPr>
            <p:custDataLst>
              <p:tags r:id="rId23"/>
            </p:custDataLst>
          </p:nvPr>
        </p:nvSpPr>
        <p:spPr>
          <a:xfrm>
            <a:off x="4612005" y="2574925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894" name="椭圆 66"/>
          <p:cNvSpPr/>
          <p:nvPr>
            <p:custDataLst>
              <p:tags r:id="rId24"/>
            </p:custDataLst>
          </p:nvPr>
        </p:nvSpPr>
        <p:spPr>
          <a:xfrm>
            <a:off x="4619625" y="2581910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896" name="序号"/>
          <p:cNvSpPr/>
          <p:nvPr>
            <p:custDataLst>
              <p:tags r:id="rId25"/>
            </p:custDataLst>
          </p:nvPr>
        </p:nvSpPr>
        <p:spPr>
          <a:xfrm>
            <a:off x="4688205" y="2658745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3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98" name="标题"/>
          <p:cNvSpPr txBox="1"/>
          <p:nvPr>
            <p:custDataLst>
              <p:tags r:id="rId26"/>
            </p:custDataLst>
          </p:nvPr>
        </p:nvSpPr>
        <p:spPr>
          <a:xfrm>
            <a:off x="5770880" y="2574925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活动宣传与推广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0" name="矩形: 圆角 2"/>
          <p:cNvSpPr/>
          <p:nvPr>
            <p:custDataLst>
              <p:tags r:id="rId27"/>
            </p:custDataLst>
          </p:nvPr>
        </p:nvSpPr>
        <p:spPr>
          <a:xfrm>
            <a:off x="4612005" y="3585210"/>
            <a:ext cx="5901690" cy="75057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noFill/>
          </a:ln>
          <a:effectLst>
            <a:outerShdw blurRad="63500" dist="50800" dir="5400000" algn="t" rotWithShape="0">
              <a:schemeClr val="accent1">
                <a:lumMod val="60000"/>
                <a:lumOff val="40000"/>
                <a:alpha val="1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  <p:sp>
        <p:nvSpPr>
          <p:cNvPr id="1048902" name="椭圆 87"/>
          <p:cNvSpPr/>
          <p:nvPr>
            <p:custDataLst>
              <p:tags r:id="rId28"/>
            </p:custDataLst>
          </p:nvPr>
        </p:nvSpPr>
        <p:spPr>
          <a:xfrm>
            <a:off x="4619625" y="3592195"/>
            <a:ext cx="744220" cy="743585"/>
          </a:xfrm>
          <a:prstGeom prst="ellipse">
            <a:avLst/>
          </a:prstGeom>
          <a:solidFill>
            <a:schemeClr val="bg1"/>
          </a:solidFill>
          <a:ln>
            <a:noFill/>
          </a:ln>
          <a:effectLst>
            <a:outerShdw blurRad="50800" dist="38100" algn="l" rotWithShape="0">
              <a:schemeClr val="accent1">
                <a:lumMod val="60000"/>
                <a:lumOff val="40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904" name="序号"/>
          <p:cNvSpPr/>
          <p:nvPr>
            <p:custDataLst>
              <p:tags r:id="rId29"/>
            </p:custDataLst>
          </p:nvPr>
        </p:nvSpPr>
        <p:spPr>
          <a:xfrm>
            <a:off x="4688205" y="3669030"/>
            <a:ext cx="605790" cy="589280"/>
          </a:xfrm>
          <a:prstGeom prst="ellipse">
            <a:avLst/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100000"/>
                  <a:lumMod val="70000"/>
                  <a:lumOff val="3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</a:t>
            </a:r>
            <a:r>
              <a:rPr lang="en-US" altLang="zh-CN" sz="2400" b="1">
                <a:solidFill>
                  <a:schemeClr val="bg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4</a:t>
            </a:r>
            <a:endParaRPr lang="en-US" altLang="zh-CN" sz="2400" b="1">
              <a:solidFill>
                <a:schemeClr val="bg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906" name="标题"/>
          <p:cNvSpPr txBox="1"/>
          <p:nvPr>
            <p:custDataLst>
              <p:tags r:id="rId30"/>
            </p:custDataLst>
          </p:nvPr>
        </p:nvSpPr>
        <p:spPr>
          <a:xfrm>
            <a:off x="5770880" y="3585210"/>
            <a:ext cx="4424680" cy="76073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 b="1">
                <a:solidFill>
                  <a:schemeClr val="tx1">
                    <a:lumMod val="75000"/>
                    <a:lumOff val="25000"/>
                  </a:schemeClr>
                </a:solidFill>
                <a:cs typeface="微软雅黑" panose="020b0503020204020204" charset="-122"/>
                <a:sym typeface="+mn-ea"/>
              </a:rPr>
              <a:t>活动组织与执行</a:t>
            </a:r>
            <a:endParaRPr lang="zh-CN" altLang="en-US" sz="2000" b="1">
              <a:solidFill>
                <a:schemeClr val="tx1">
                  <a:lumMod val="75000"/>
                  <a:lumOff val="25000"/>
                </a:schemeClr>
              </a:solidFill>
              <a:cs typeface="微软雅黑" panose="020b0503020204020204" charset="-122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一 章</a:t>
            </a:r>
            <a:endParaRPr lang="zh-CN" altLang="en-US"/>
          </a:p>
        </p:txBody>
      </p:sp>
      <p:sp>
        <p:nvSpPr>
          <p:cNvPr id="104895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活动筹办流程概述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活动筹办的基本概念</a:t>
            </a:r>
            <a:endParaRPr lang="zh-CN" altLang="en-US"/>
          </a:p>
        </p:txBody>
      </p:sp>
      <p:sp>
        <p:nvSpPr>
          <p:cNvPr id="1049010" name="矩形: 圆角 4"/>
          <p:cNvSpPr/>
          <p:nvPr>
            <p:custDataLst>
              <p:tags r:id="rId2"/>
            </p:custDataLst>
          </p:nvPr>
        </p:nvSpPr>
        <p:spPr>
          <a:xfrm>
            <a:off x="608400" y="3368738"/>
            <a:ext cx="2562130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12" name="正文"/>
          <p:cNvSpPr txBox="1"/>
          <p:nvPr>
            <p:custDataLst>
              <p:tags r:id="rId3"/>
            </p:custDataLst>
          </p:nvPr>
        </p:nvSpPr>
        <p:spPr>
          <a:xfrm>
            <a:off x="778352" y="357433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活动筹办的定义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14" name="矩形: 圆角 4"/>
          <p:cNvSpPr/>
          <p:nvPr>
            <p:custDataLst>
              <p:tags r:id="rId4"/>
            </p:custDataLst>
          </p:nvPr>
        </p:nvSpPr>
        <p:spPr>
          <a:xfrm>
            <a:off x="9016232" y="3369375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16" name="正文"/>
          <p:cNvSpPr txBox="1"/>
          <p:nvPr>
            <p:custDataLst>
              <p:tags r:id="rId5"/>
            </p:custDataLst>
          </p:nvPr>
        </p:nvSpPr>
        <p:spPr>
          <a:xfrm>
            <a:off x="9186183" y="3574972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活动筹办的注意事项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18" name="矩形: 圆角 4"/>
          <p:cNvSpPr/>
          <p:nvPr>
            <p:custDataLst>
              <p:tags r:id="rId6"/>
            </p:custDataLst>
          </p:nvPr>
        </p:nvSpPr>
        <p:spPr>
          <a:xfrm>
            <a:off x="3411011" y="3370011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20" name="正文"/>
          <p:cNvSpPr txBox="1"/>
          <p:nvPr>
            <p:custDataLst>
              <p:tags r:id="rId7"/>
            </p:custDataLst>
          </p:nvPr>
        </p:nvSpPr>
        <p:spPr>
          <a:xfrm>
            <a:off x="3581599" y="3575608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活动筹办的流程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  <p:sp>
        <p:nvSpPr>
          <p:cNvPr id="1049022" name="矩形: 圆角 4"/>
          <p:cNvSpPr/>
          <p:nvPr>
            <p:custDataLst>
              <p:tags r:id="rId8"/>
            </p:custDataLst>
          </p:nvPr>
        </p:nvSpPr>
        <p:spPr>
          <a:xfrm>
            <a:off x="6213621" y="3370648"/>
            <a:ext cx="2562005" cy="1001251"/>
          </a:xfrm>
          <a:prstGeom prst="roundRect">
            <a:avLst>
              <a:gd name="adj" fmla="val 10597"/>
            </a:avLst>
          </a:prstGeom>
          <a:solidFill>
            <a:schemeClr val="bg1"/>
          </a:solidFill>
          <a:ln w="6350">
            <a:solidFill>
              <a:schemeClr val="accent1">
                <a:alpha val="5000"/>
              </a:schemeClr>
            </a:solidFill>
          </a:ln>
          <a:effectLst>
            <a:outerShdw blurRad="127000" dist="25400" dir="2700000" algn="t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olidFill>
                <a:schemeClr val="dk1"/>
              </a:solidFill>
              <a:sym typeface="+mn-ea"/>
            </a:endParaRPr>
          </a:p>
        </p:txBody>
      </p:sp>
      <p:sp>
        <p:nvSpPr>
          <p:cNvPr id="1049024" name="正文"/>
          <p:cNvSpPr txBox="1"/>
          <p:nvPr>
            <p:custDataLst>
              <p:tags r:id="rId9"/>
            </p:custDataLst>
          </p:nvPr>
        </p:nvSpPr>
        <p:spPr>
          <a:xfrm>
            <a:off x="6383573" y="3576245"/>
            <a:ext cx="2221465" cy="603424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600" spc="150">
                <a:solidFill>
                  <a:schemeClr val="tx1"/>
                </a:solidFill>
                <a:latin typeface="+mn-ea"/>
              </a:rPr>
              <a:t>活动筹办的基本原则</a:t>
            </a:r>
            <a:endParaRPr lang="zh-CN" altLang="en-US" sz="1600" spc="150">
              <a:solidFill>
                <a:schemeClr val="tx1"/>
              </a:solidFill>
              <a:latin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7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活动筹办的必要性</a:t>
            </a:r>
            <a:endParaRPr lang="zh-CN" altLang="en-US"/>
          </a:p>
        </p:txBody>
      </p:sp>
      <p:sp>
        <p:nvSpPr>
          <p:cNvPr id="104907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确保活动顺利进行：在活动筹办过程中，需要进行周密的策划和准备，以确保活动能够顺利进行。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4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确保参与者的体验：通过精心策划和组织活动，可以确保参与者能够获得良好的体验和收获。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推广品牌或理念：通过活动筹办，可以推广品牌或理念，增加知名度和影响力。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促进社交和交流：活动筹办可以促进社交和交流，让参与者有机会结交新朋友和拓展人脉。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24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活动筹办的流程简介</a:t>
            </a:r>
            <a:endParaRPr lang="zh-CN" altLang="en-US"/>
          </a:p>
        </p:txBody>
      </p:sp>
      <p:sp>
        <p:nvSpPr>
          <p:cNvPr id="1049126" name="任意多边形 3"/>
          <p:cNvSpPr/>
          <p:nvPr>
            <p:custDataLst>
              <p:tags r:id="rId2"/>
            </p:custDataLst>
          </p:nvPr>
        </p:nvSpPr>
        <p:spPr>
          <a:xfrm>
            <a:off x="679075" y="2470524"/>
            <a:ext cx="10827851" cy="1871206"/>
          </a:xfrm>
          <a:custGeom>
            <a:gdLst>
              <a:gd name="connsiteX0" fmla="*/ 16538 w 16538"/>
              <a:gd name="connsiteY0" fmla="*/ 0 h 2858"/>
              <a:gd name="connsiteX1" fmla="*/ 16500 w 16538"/>
              <a:gd name="connsiteY1" fmla="*/ 33 h 2858"/>
              <a:gd name="connsiteX2" fmla="*/ 8269 w 16538"/>
              <a:gd name="connsiteY2" fmla="*/ 2858 h 2858"/>
              <a:gd name="connsiteX3" fmla="*/ 39 w 16538"/>
              <a:gd name="connsiteY3" fmla="*/ 33 h 2858"/>
              <a:gd name="connsiteX4" fmla="*/ 0 w 16538"/>
              <a:gd name="connsiteY4" fmla="*/ 0 h 28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6538" h="2858">
                <a:moveTo>
                  <a:pt x="16538" y="0"/>
                </a:moveTo>
                <a:lnTo>
                  <a:pt x="16500" y="33"/>
                </a:lnTo>
                <a:cubicBezTo>
                  <a:pt x="14393" y="1778"/>
                  <a:pt x="11483" y="2858"/>
                  <a:pt x="8269" y="2858"/>
                </a:cubicBezTo>
                <a:cubicBezTo>
                  <a:pt x="5055" y="2858"/>
                  <a:pt x="2145" y="1778"/>
                  <a:pt x="39" y="33"/>
                </a:cubicBezTo>
                <a:lnTo>
                  <a:pt x="0" y="0"/>
                </a:lnTo>
              </a:path>
            </a:pathLst>
          </a:custGeom>
          <a:ln w="123825">
            <a:gradFill>
              <a:gsLst>
                <a:gs pos="0">
                  <a:schemeClr val="accent1">
                    <a:lumMod val="5000"/>
                    <a:lumOff val="95000"/>
                    <a:alpha val="0"/>
                  </a:schemeClr>
                </a:gs>
                <a:gs pos="67000">
                  <a:schemeClr val="accent1"/>
                </a:gs>
              </a:gsLst>
              <a:lin ang="0" scaled="1"/>
            </a:gradFill>
            <a:head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28" name="圆角矩形 14"/>
          <p:cNvSpPr/>
          <p:nvPr>
            <p:custDataLst>
              <p:tags r:id="rId3"/>
            </p:custDataLst>
          </p:nvPr>
        </p:nvSpPr>
        <p:spPr>
          <a:xfrm>
            <a:off x="1826154" y="2629622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130" name="椭圆 15"/>
          <p:cNvSpPr>
            <a:spLocks noChangeAspect="1"/>
          </p:cNvSpPr>
          <p:nvPr>
            <p:custDataLst>
              <p:tags r:id="rId4"/>
            </p:custDataLst>
          </p:nvPr>
        </p:nvSpPr>
        <p:spPr>
          <a:xfrm>
            <a:off x="2509687" y="3501717"/>
            <a:ext cx="215405" cy="215405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32" name="圆角矩形 18"/>
          <p:cNvSpPr/>
          <p:nvPr>
            <p:custDataLst>
              <p:tags r:id="rId5"/>
            </p:custDataLst>
          </p:nvPr>
        </p:nvSpPr>
        <p:spPr>
          <a:xfrm>
            <a:off x="6645588" y="3239827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134" name="椭圆 19"/>
          <p:cNvSpPr>
            <a:spLocks noChangeAspect="1"/>
          </p:cNvSpPr>
          <p:nvPr>
            <p:custDataLst>
              <p:tags r:id="rId6"/>
            </p:custDataLst>
          </p:nvPr>
        </p:nvSpPr>
        <p:spPr>
          <a:xfrm>
            <a:off x="7329122" y="4111921"/>
            <a:ext cx="215405" cy="215405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36" name="椭圆 20"/>
          <p:cNvSpPr>
            <a:spLocks noChangeAspect="1"/>
          </p:cNvSpPr>
          <p:nvPr>
            <p:custDataLst>
              <p:tags r:id="rId7"/>
            </p:custDataLst>
          </p:nvPr>
        </p:nvSpPr>
        <p:spPr>
          <a:xfrm>
            <a:off x="3699324" y="3918777"/>
            <a:ext cx="215405" cy="215405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38" name="圆角矩形 21"/>
          <p:cNvSpPr/>
          <p:nvPr>
            <p:custDataLst>
              <p:tags r:id="rId8"/>
            </p:custDataLst>
          </p:nvPr>
        </p:nvSpPr>
        <p:spPr>
          <a:xfrm>
            <a:off x="3015790" y="4685461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375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6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600" b="1">
              <a:latin typeface="+mj-ea"/>
              <a:ea typeface="+mj-ea"/>
              <a:sym typeface="+mn-ea"/>
            </a:endParaRPr>
          </a:p>
        </p:txBody>
      </p:sp>
      <p:sp>
        <p:nvSpPr>
          <p:cNvPr id="1049140" name="椭圆 22"/>
          <p:cNvSpPr>
            <a:spLocks noChangeAspect="1"/>
          </p:cNvSpPr>
          <p:nvPr>
            <p:custDataLst>
              <p:tags r:id="rId9"/>
            </p:custDataLst>
          </p:nvPr>
        </p:nvSpPr>
        <p:spPr>
          <a:xfrm>
            <a:off x="6127701" y="4214058"/>
            <a:ext cx="215405" cy="215405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42" name="圆角矩形 23"/>
          <p:cNvSpPr/>
          <p:nvPr>
            <p:custDataLst>
              <p:tags r:id="rId10"/>
            </p:custDataLst>
          </p:nvPr>
        </p:nvSpPr>
        <p:spPr>
          <a:xfrm>
            <a:off x="5444167" y="4980742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144" name="圆角矩形 24"/>
          <p:cNvSpPr/>
          <p:nvPr>
            <p:custDataLst>
              <p:tags r:id="rId11"/>
            </p:custDataLst>
          </p:nvPr>
        </p:nvSpPr>
        <p:spPr>
          <a:xfrm>
            <a:off x="4222449" y="3279110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146" name="椭圆 25"/>
          <p:cNvSpPr>
            <a:spLocks noChangeAspect="1"/>
          </p:cNvSpPr>
          <p:nvPr>
            <p:custDataLst>
              <p:tags r:id="rId12"/>
            </p:custDataLst>
          </p:nvPr>
        </p:nvSpPr>
        <p:spPr>
          <a:xfrm>
            <a:off x="4905983" y="4151205"/>
            <a:ext cx="215405" cy="215405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48" name="椭圆 26"/>
          <p:cNvSpPr>
            <a:spLocks noChangeAspect="1"/>
          </p:cNvSpPr>
          <p:nvPr>
            <p:custDataLst>
              <p:tags r:id="rId13"/>
            </p:custDataLst>
          </p:nvPr>
        </p:nvSpPr>
        <p:spPr>
          <a:xfrm>
            <a:off x="8480784" y="3853304"/>
            <a:ext cx="215405" cy="215405"/>
          </a:xfrm>
          <a:prstGeom prst="ellipse">
            <a:avLst/>
          </a:prstGeom>
          <a:gradFill>
            <a:gsLst>
              <a:gs pos="0">
                <a:schemeClr val="accent4">
                  <a:lumMod val="20000"/>
                  <a:lumOff val="80000"/>
                </a:schemeClr>
              </a:gs>
              <a:gs pos="54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4800000" scaled="0"/>
          </a:gradFill>
          <a:ln w="19050">
            <a:gradFill>
              <a:gsLst>
                <a:gs pos="0">
                  <a:schemeClr val="accent4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4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55600" algn="ctr" rotWithShape="0">
              <a:schemeClr val="accent4">
                <a:alpha val="46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50" name="圆角矩形 27"/>
          <p:cNvSpPr/>
          <p:nvPr>
            <p:custDataLst>
              <p:tags r:id="rId14"/>
            </p:custDataLst>
          </p:nvPr>
        </p:nvSpPr>
        <p:spPr>
          <a:xfrm>
            <a:off x="7797251" y="4619988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4">
                  <a:lumMod val="60000"/>
                  <a:lumOff val="40000"/>
                </a:schemeClr>
              </a:gs>
              <a:gs pos="48000">
                <a:schemeClr val="accent4"/>
              </a:gs>
              <a:gs pos="81000">
                <a:schemeClr val="accent4"/>
              </a:gs>
              <a:gs pos="100000">
                <a:schemeClr val="accent4">
                  <a:lumMod val="60000"/>
                  <a:lumOff val="40000"/>
                </a:schemeClr>
              </a:gs>
            </a:gsLst>
            <a:lin ang="5400000" scaled="0"/>
          </a:gradFill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152" name="圆角矩形 28"/>
          <p:cNvSpPr/>
          <p:nvPr>
            <p:custDataLst>
              <p:tags r:id="rId15"/>
            </p:custDataLst>
          </p:nvPr>
        </p:nvSpPr>
        <p:spPr>
          <a:xfrm>
            <a:off x="9018314" y="2551055"/>
            <a:ext cx="1583126" cy="431464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48000">
                <a:schemeClr val="accent1"/>
              </a:gs>
              <a:gs pos="81000">
                <a:schemeClr val="accent1"/>
              </a:gs>
              <a:gs pos="100000">
                <a:schemeClr val="accent1"/>
              </a:gs>
            </a:gsLst>
            <a:lin ang="5400000" scaled="0"/>
          </a:gra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lIns="0" tIns="0" rIns="0" bIns="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sz="14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1400" b="1">
              <a:latin typeface="+mj-ea"/>
              <a:ea typeface="+mj-ea"/>
              <a:sym typeface="+mn-ea"/>
            </a:endParaRPr>
          </a:p>
        </p:txBody>
      </p:sp>
      <p:sp>
        <p:nvSpPr>
          <p:cNvPr id="1049154" name="椭圆 29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>
            <a:off x="9701847" y="3423150"/>
            <a:ext cx="215405" cy="215405"/>
          </a:xfrm>
          <a:prstGeom prst="ellipse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54000">
                <a:schemeClr val="accent1"/>
              </a:gs>
            </a:gsLst>
            <a:lin ang="5400000" scaled="0"/>
          </a:gradFill>
          <a:ln w="19050">
            <a:gradFill>
              <a:gsLst>
                <a:gs pos="0">
                  <a:schemeClr val="accent1">
                    <a:lumMod val="20000"/>
                    <a:lumOff val="80000"/>
                  </a:schemeClr>
                </a:gs>
                <a:gs pos="37000">
                  <a:srgbClr val="FFFFFF"/>
                </a:gs>
                <a:gs pos="71000">
                  <a:schemeClr val="accent1">
                    <a:lumMod val="20000"/>
                    <a:lumOff val="80000"/>
                  </a:schemeClr>
                </a:gs>
                <a:gs pos="100000">
                  <a:srgbClr val="FFFFFF"/>
                </a:gs>
              </a:gsLst>
              <a:lin ang="16200000" scaled="0"/>
            </a:gradFill>
          </a:ln>
          <a:effectLst>
            <a:outerShdw blurRad="342900" sx="106000" sy="106000" algn="ctr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56" name="正文"/>
          <p:cNvSpPr txBox="1"/>
          <p:nvPr>
            <p:custDataLst>
              <p:tags r:id="rId17"/>
            </p:custDataLst>
          </p:nvPr>
        </p:nvSpPr>
        <p:spPr>
          <a:xfrm>
            <a:off x="1503374" y="1580097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确定活动主题和目标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正文"/>
          <p:cNvSpPr txBox="1"/>
          <p:nvPr>
            <p:custDataLst>
              <p:tags r:id="rId18"/>
            </p:custDataLst>
          </p:nvPr>
        </p:nvSpPr>
        <p:spPr>
          <a:xfrm>
            <a:off x="3899670" y="2229585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筹备活动所需的资源和物资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正文"/>
          <p:cNvSpPr txBox="1"/>
          <p:nvPr>
            <p:custDataLst>
              <p:tags r:id="rId19"/>
            </p:custDataLst>
          </p:nvPr>
        </p:nvSpPr>
        <p:spPr>
          <a:xfrm>
            <a:off x="6322809" y="2160839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宣传和推广活动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正文"/>
          <p:cNvSpPr txBox="1"/>
          <p:nvPr>
            <p:custDataLst>
              <p:tags r:id="rId20"/>
            </p:custDataLst>
          </p:nvPr>
        </p:nvSpPr>
        <p:spPr>
          <a:xfrm>
            <a:off x="8695534" y="1490400"/>
            <a:ext cx="2227376" cy="921854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活动结束后的总结和评估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4" name="正文"/>
          <p:cNvSpPr txBox="1"/>
          <p:nvPr>
            <p:custDataLst>
              <p:tags r:id="rId21"/>
            </p:custDataLst>
          </p:nvPr>
        </p:nvSpPr>
        <p:spPr>
          <a:xfrm>
            <a:off x="2693010" y="5225609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制定活动计划和方案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正文"/>
          <p:cNvSpPr txBox="1"/>
          <p:nvPr>
            <p:custDataLst>
              <p:tags r:id="rId22"/>
            </p:custDataLst>
          </p:nvPr>
        </p:nvSpPr>
        <p:spPr>
          <a:xfrm>
            <a:off x="5121387" y="5521545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确定活动时间和地点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正文"/>
          <p:cNvSpPr txBox="1"/>
          <p:nvPr>
            <p:custDataLst>
              <p:tags r:id="rId23"/>
            </p:custDataLst>
          </p:nvPr>
        </p:nvSpPr>
        <p:spPr>
          <a:xfrm>
            <a:off x="7474471" y="5169303"/>
            <a:ext cx="2227376" cy="72805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组织活动并进行现场管理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二 章</a:t>
            </a:r>
            <a:endParaRPr lang="zh-CN" altLang="en-US"/>
          </a:p>
        </p:txBody>
      </p:sp>
      <p:sp>
        <p:nvSpPr>
          <p:cNvPr id="104921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活动策划与筹备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活动主题与目的</a:t>
            </a:r>
            <a:endParaRPr lang="zh-CN" altLang="en-US"/>
          </a:p>
        </p:txBody>
      </p:sp>
      <p:sp>
        <p:nvSpPr>
          <p:cNvPr id="1049272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6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活动主题：明确活动主题及定位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8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2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活动目的：明确活动目的及意义，确定活动主题与目的的关联性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4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8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确定活动主题与目的的可行性，制定活动主题与目的的方案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90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2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94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确定活动主题与目的的宣传方案，提高活动知名度及参与度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4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活动策划的关键要素</a:t>
            </a:r>
            <a:endParaRPr lang="zh-CN" altLang="en-US"/>
          </a:p>
        </p:txBody>
      </p:sp>
      <p:sp>
        <p:nvSpPr>
          <p:cNvPr id="1049342" name="文本框 20"/>
          <p:cNvSpPr txBox="1"/>
          <p:nvPr>
            <p:custDataLst>
              <p:tags r:id="rId2"/>
            </p:custDataLst>
          </p:nvPr>
        </p:nvSpPr>
        <p:spPr>
          <a:xfrm>
            <a:off x="6778130" y="1490400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3"/>
                    </a:gs>
                    <a:gs pos="67000">
                      <a:schemeClr val="accent3">
                        <a:alpha val="0"/>
                      </a:schemeClr>
                    </a:gs>
                  </a:gsLst>
                  <a:lin ang="5400000" scaled="1"/>
                </a:gradFill>
                <a:latin typeface="微软雅黑"/>
                <a:sym typeface="+mn-ea"/>
              </a:rPr>
              <a:t>03</a:t>
            </a:r>
            <a:endParaRPr lang="en-US" altLang="zh-CN" sz="6600" b="1" spc="100">
              <a:gradFill>
                <a:gsLst>
                  <a:gs pos="34000">
                    <a:schemeClr val="accent3"/>
                  </a:gs>
                  <a:gs pos="67000">
                    <a:schemeClr val="accent3">
                      <a:alpha val="0"/>
                    </a:schemeClr>
                  </a:gs>
                </a:gsLst>
                <a:lin ang="5400000" scaled="1"/>
              </a:gradFill>
              <a:latin typeface="微软雅黑"/>
              <a:sym typeface="+mn-ea"/>
            </a:endParaRPr>
          </a:p>
        </p:txBody>
      </p:sp>
      <p:sp>
        <p:nvSpPr>
          <p:cNvPr id="1049344" name="文本框 25"/>
          <p:cNvSpPr txBox="1"/>
          <p:nvPr>
            <p:custDataLst>
              <p:tags r:id="rId3"/>
            </p:custDataLst>
          </p:nvPr>
        </p:nvSpPr>
        <p:spPr>
          <a:xfrm>
            <a:off x="6778130" y="3932698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/>
                <a:sym typeface="+mn-ea"/>
              </a:rPr>
              <a:t>07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微软雅黑"/>
              <a:sym typeface="+mn-ea"/>
            </a:endParaRPr>
          </a:p>
        </p:txBody>
      </p:sp>
      <p:sp>
        <p:nvSpPr>
          <p:cNvPr id="1049346" name="文本框 178"/>
          <p:cNvSpPr txBox="1"/>
          <p:nvPr>
            <p:custDataLst>
              <p:tags r:id="rId4"/>
            </p:custDataLst>
          </p:nvPr>
        </p:nvSpPr>
        <p:spPr>
          <a:xfrm>
            <a:off x="6292139" y="2354528"/>
            <a:ext cx="23299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策划活动内容和形式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348" name="文本框 180"/>
          <p:cNvSpPr txBox="1"/>
          <p:nvPr>
            <p:custDataLst>
              <p:tags r:id="rId5"/>
            </p:custDataLst>
          </p:nvPr>
        </p:nvSpPr>
        <p:spPr>
          <a:xfrm>
            <a:off x="6290840" y="4815668"/>
            <a:ext cx="23317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招募活动志愿者或工作人员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350" name="文本框 18"/>
          <p:cNvSpPr txBox="1"/>
          <p:nvPr>
            <p:custDataLst>
              <p:tags r:id="rId6"/>
            </p:custDataLst>
          </p:nvPr>
        </p:nvSpPr>
        <p:spPr>
          <a:xfrm>
            <a:off x="1323730" y="1490400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/>
                <a:sym typeface="+mn-ea"/>
              </a:rPr>
              <a:t>01</a:t>
            </a:r>
            <a:endParaRPr lang="en-US" altLang="zh-CN" sz="6600" b="1" spc="100">
              <a:gradFill>
                <a:gsLst>
                  <a:gs pos="34000">
                    <a:schemeClr val="accent1"/>
                  </a:gs>
                  <a:gs pos="67000">
                    <a:schemeClr val="accent1">
                      <a:alpha val="0"/>
                    </a:schemeClr>
                  </a:gs>
                </a:gsLst>
                <a:lin ang="5400000" scaled="1"/>
              </a:gradFill>
              <a:latin typeface="微软雅黑"/>
              <a:sym typeface="+mn-ea"/>
            </a:endParaRPr>
          </a:p>
        </p:txBody>
      </p:sp>
      <p:sp>
        <p:nvSpPr>
          <p:cNvPr id="1049352" name="文本框 23"/>
          <p:cNvSpPr txBox="1"/>
          <p:nvPr>
            <p:custDataLst>
              <p:tags r:id="rId7"/>
            </p:custDataLst>
          </p:nvPr>
        </p:nvSpPr>
        <p:spPr>
          <a:xfrm>
            <a:off x="1323730" y="3932698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1"/>
                    </a:gs>
                    <a:gs pos="34000">
                      <a:schemeClr val="accent1"/>
                    </a:gs>
                    <a:gs pos="67000">
                      <a:schemeClr val="accent1">
                        <a:alpha val="0"/>
                      </a:schemeClr>
                    </a:gs>
                  </a:gsLst>
                  <a:lin ang="5400000" scaled="1"/>
                </a:gra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>
                <a:gradFill>
                  <a:gsLst>
                    <a:gs pos="34000">
                      <a:schemeClr val="accent5"/>
                    </a:gs>
                    <a:gs pos="67000">
                      <a:schemeClr val="accent5">
                        <a:alpha val="0"/>
                      </a:schemeClr>
                    </a:gs>
                  </a:gsLst>
                  <a:lin ang="5400000" scaled="1"/>
                </a:gradFill>
                <a:sym typeface="+mn-ea"/>
              </a:rPr>
              <a:t>05</a:t>
            </a:r>
            <a:endParaRPr lang="en-US" altLang="zh-CN" sz="6600">
              <a:gradFill>
                <a:gsLst>
                  <a:gs pos="34000">
                    <a:schemeClr val="accent5"/>
                  </a:gs>
                  <a:gs pos="67000">
                    <a:schemeClr val="accent5">
                      <a:alpha val="0"/>
                    </a:schemeClr>
                  </a:gs>
                </a:gsLst>
                <a:lin ang="5400000" scaled="1"/>
              </a:gradFill>
              <a:sym typeface="+mn-ea"/>
            </a:endParaRPr>
          </a:p>
        </p:txBody>
      </p:sp>
      <p:sp>
        <p:nvSpPr>
          <p:cNvPr id="1049354" name="文本框 176"/>
          <p:cNvSpPr txBox="1"/>
          <p:nvPr>
            <p:custDataLst>
              <p:tags r:id="rId8"/>
            </p:custDataLst>
          </p:nvPr>
        </p:nvSpPr>
        <p:spPr>
          <a:xfrm>
            <a:off x="837739" y="2354528"/>
            <a:ext cx="23299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明确活动目的和目标受众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356" name="文本框 181"/>
          <p:cNvSpPr txBox="1"/>
          <p:nvPr>
            <p:custDataLst>
              <p:tags r:id="rId9"/>
            </p:custDataLst>
          </p:nvPr>
        </p:nvSpPr>
        <p:spPr>
          <a:xfrm>
            <a:off x="837089" y="4815668"/>
            <a:ext cx="23317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确定活动宣传和推广方案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358" name="文本框 19"/>
          <p:cNvSpPr txBox="1"/>
          <p:nvPr>
            <p:custDataLst>
              <p:tags r:id="rId10"/>
            </p:custDataLst>
          </p:nvPr>
        </p:nvSpPr>
        <p:spPr>
          <a:xfrm>
            <a:off x="4051255" y="1490400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微软雅黑"/>
                <a:sym typeface="+mn-ea"/>
              </a:rPr>
              <a:t>02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微软雅黑"/>
              <a:sym typeface="+mn-ea"/>
            </a:endParaRPr>
          </a:p>
        </p:txBody>
      </p:sp>
      <p:sp>
        <p:nvSpPr>
          <p:cNvPr id="1049360" name="文本框 24"/>
          <p:cNvSpPr txBox="1"/>
          <p:nvPr>
            <p:custDataLst>
              <p:tags r:id="rId11"/>
            </p:custDataLst>
          </p:nvPr>
        </p:nvSpPr>
        <p:spPr>
          <a:xfrm>
            <a:off x="4051255" y="3932698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0">
                      <a:schemeClr val="accent6"/>
                    </a:gs>
                    <a:gs pos="34000">
                      <a:schemeClr val="accent6"/>
                    </a:gs>
                    <a:gs pos="67000">
                      <a:schemeClr val="accent6">
                        <a:alpha val="0"/>
                      </a:schemeClr>
                    </a:gs>
                  </a:gsLst>
                  <a:lin ang="5400000" scaled="1"/>
                </a:gradFill>
                <a:latin typeface="微软雅黑"/>
                <a:sym typeface="+mn-ea"/>
              </a:rPr>
              <a:t>06</a:t>
            </a:r>
            <a:endParaRPr lang="en-US" altLang="zh-CN" sz="6600" b="1" spc="100">
              <a:gradFill>
                <a:gsLst>
                  <a:gs pos="0">
                    <a:schemeClr val="accent6"/>
                  </a:gs>
                  <a:gs pos="34000">
                    <a:schemeClr val="accent6"/>
                  </a:gs>
                  <a:gs pos="67000">
                    <a:schemeClr val="accent6">
                      <a:alpha val="0"/>
                    </a:schemeClr>
                  </a:gs>
                </a:gsLst>
                <a:lin ang="5400000" scaled="1"/>
              </a:gradFill>
              <a:latin typeface="微软雅黑"/>
              <a:sym typeface="+mn-ea"/>
            </a:endParaRPr>
          </a:p>
        </p:txBody>
      </p:sp>
      <p:sp>
        <p:nvSpPr>
          <p:cNvPr id="1049362" name="文本框 177"/>
          <p:cNvSpPr txBox="1"/>
          <p:nvPr>
            <p:custDataLst>
              <p:tags r:id="rId12"/>
            </p:custDataLst>
          </p:nvPr>
        </p:nvSpPr>
        <p:spPr>
          <a:xfrm>
            <a:off x="3564614" y="2354528"/>
            <a:ext cx="23299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确定活动时间和地点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364" name="文本框 182"/>
          <p:cNvSpPr txBox="1"/>
          <p:nvPr>
            <p:custDataLst>
              <p:tags r:id="rId13"/>
            </p:custDataLst>
          </p:nvPr>
        </p:nvSpPr>
        <p:spPr>
          <a:xfrm>
            <a:off x="3563965" y="4801374"/>
            <a:ext cx="23317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安排活动现场布置和设备租赁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366" name="文本框 21"/>
          <p:cNvSpPr txBox="1"/>
          <p:nvPr>
            <p:custDataLst>
              <p:tags r:id="rId14"/>
            </p:custDataLst>
          </p:nvPr>
        </p:nvSpPr>
        <p:spPr>
          <a:xfrm>
            <a:off x="9505005" y="1490400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6000" b="1" kern="1200" spc="100">
                <a:gradFill>
                  <a:gsLst>
                    <a:gs pos="0">
                      <a:schemeClr val="accent4"/>
                    </a:gs>
                    <a:gs pos="34000">
                      <a:schemeClr val="accent4"/>
                    </a:gs>
                    <a:gs pos="67000">
                      <a:schemeClr val="accent4">
                        <a:alpha val="0"/>
                      </a:schemeClr>
                    </a:gs>
                  </a:gsLst>
                  <a:lin ang="5400000" scaled="1"/>
                </a:gra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6600"/>
              <a:t>04</a:t>
            </a:r>
            <a:endParaRPr lang="zh-CN" altLang="en-US" sz="6600"/>
          </a:p>
        </p:txBody>
      </p:sp>
      <p:sp>
        <p:nvSpPr>
          <p:cNvPr id="1049368" name="文本框 26"/>
          <p:cNvSpPr txBox="1"/>
          <p:nvPr>
            <p:custDataLst>
              <p:tags r:id="rId15"/>
            </p:custDataLst>
          </p:nvPr>
        </p:nvSpPr>
        <p:spPr>
          <a:xfrm>
            <a:off x="9505005" y="3932698"/>
            <a:ext cx="1357580" cy="1188813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6600" b="1" spc="100">
                <a:gradFill>
                  <a:gsLst>
                    <a:gs pos="34000">
                      <a:schemeClr val="accent2"/>
                    </a:gs>
                    <a:gs pos="67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  <a:latin typeface="微软雅黑"/>
                <a:sym typeface="+mn-ea"/>
              </a:rPr>
              <a:t>08</a:t>
            </a:r>
            <a:endParaRPr lang="en-US" altLang="zh-CN" sz="6600" b="1" spc="100">
              <a:gradFill>
                <a:gsLst>
                  <a:gs pos="34000">
                    <a:schemeClr val="accent2"/>
                  </a:gs>
                  <a:gs pos="67000">
                    <a:schemeClr val="accent2">
                      <a:alpha val="0"/>
                    </a:schemeClr>
                  </a:gs>
                </a:gsLst>
                <a:lin ang="5400000" scaled="1"/>
              </a:gradFill>
              <a:latin typeface="微软雅黑"/>
              <a:sym typeface="+mn-ea"/>
            </a:endParaRPr>
          </a:p>
        </p:txBody>
      </p:sp>
      <p:sp>
        <p:nvSpPr>
          <p:cNvPr id="1049370" name="文本框 179"/>
          <p:cNvSpPr txBox="1"/>
          <p:nvPr>
            <p:custDataLst>
              <p:tags r:id="rId16"/>
            </p:custDataLst>
          </p:nvPr>
        </p:nvSpPr>
        <p:spPr>
          <a:xfrm>
            <a:off x="9019015" y="2278511"/>
            <a:ext cx="23299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制定预算和资源需求计划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  <p:sp>
        <p:nvSpPr>
          <p:cNvPr id="1049372" name="文本框 183"/>
          <p:cNvSpPr txBox="1"/>
          <p:nvPr>
            <p:custDataLst>
              <p:tags r:id="rId17"/>
            </p:custDataLst>
          </p:nvPr>
        </p:nvSpPr>
        <p:spPr>
          <a:xfrm>
            <a:off x="9017715" y="4816317"/>
            <a:ext cx="2331768" cy="143341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defRPr sz="1800" b="1" kern="1200">
                <a:solidFill>
                  <a:schemeClr val="tx1"/>
                </a:soli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0">
                <a:latin typeface="+mn-ea"/>
                <a:ea typeface="+mn-ea"/>
                <a:sym typeface="+mn-ea"/>
              </a:rPr>
              <a:t>制定应急预案和安全措施</a:t>
            </a:r>
            <a:endParaRPr lang="zh-CN" altLang="en-US" b="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41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活动筹备的注意事项</a:t>
            </a:r>
            <a:endParaRPr lang="zh-CN" altLang="en-US"/>
          </a:p>
        </p:txBody>
      </p:sp>
      <p:cxnSp>
        <p:nvCxnSpPr>
          <p:cNvPr id="3145729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384536" y="2619200"/>
            <a:ext cx="3081" cy="116330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455371" y="3858909"/>
            <a:ext cx="616" cy="33334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04640" y="3307448"/>
            <a:ext cx="3697" cy="51079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5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579788" y="3797910"/>
            <a:ext cx="1848" cy="1427637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19815" y="2446060"/>
            <a:ext cx="3697" cy="129269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80791" y="3844121"/>
            <a:ext cx="0" cy="54345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1" name="直接连接符 4"/>
          <p:cNvCxnSpPr/>
          <p:nvPr>
            <p:custDataLst>
              <p:tags r:id="rId8"/>
            </p:custDataLst>
          </p:nvPr>
        </p:nvCxnSpPr>
        <p:spPr>
          <a:xfrm flipH="1">
            <a:off x="4730676" y="3483053"/>
            <a:ext cx="3697" cy="2594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97198" y="3797910"/>
            <a:ext cx="3697" cy="1086902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32"/>
          <p:cNvCxnSpPr/>
          <p:nvPr>
            <p:custDataLst>
              <p:tags r:id="rId10"/>
            </p:custDataLst>
          </p:nvPr>
        </p:nvCxnSpPr>
        <p:spPr>
          <a:xfrm>
            <a:off x="2853244" y="2837320"/>
            <a:ext cx="616" cy="905135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7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908059" y="3818243"/>
            <a:ext cx="616" cy="17868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20" name="正文"/>
          <p:cNvSpPr txBox="1"/>
          <p:nvPr>
            <p:custDataLst>
              <p:tags r:id="rId12"/>
            </p:custDataLst>
          </p:nvPr>
        </p:nvSpPr>
        <p:spPr>
          <a:xfrm>
            <a:off x="1980149" y="1877347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制定详细的活动计划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正文"/>
          <p:cNvSpPr txBox="1"/>
          <p:nvPr>
            <p:custDataLst>
              <p:tags r:id="rId13"/>
            </p:custDataLst>
          </p:nvPr>
        </p:nvSpPr>
        <p:spPr>
          <a:xfrm>
            <a:off x="3859429" y="252431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预算和资源分配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正文"/>
          <p:cNvSpPr txBox="1"/>
          <p:nvPr>
            <p:custDataLst>
              <p:tags r:id="rId14"/>
            </p:custDataLst>
          </p:nvPr>
        </p:nvSpPr>
        <p:spPr>
          <a:xfrm>
            <a:off x="5748568" y="1490400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安全措施和风险控制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正文"/>
          <p:cNvSpPr txBox="1"/>
          <p:nvPr>
            <p:custDataLst>
              <p:tags r:id="rId15"/>
            </p:custDataLst>
          </p:nvPr>
        </p:nvSpPr>
        <p:spPr>
          <a:xfrm>
            <a:off x="7633394" y="2341313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活动现场布置和设备准备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正文"/>
          <p:cNvSpPr txBox="1"/>
          <p:nvPr>
            <p:custDataLst>
              <p:tags r:id="rId16"/>
            </p:custDataLst>
          </p:nvPr>
        </p:nvSpPr>
        <p:spPr>
          <a:xfrm>
            <a:off x="9512674" y="1661692"/>
            <a:ext cx="1746806" cy="699339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后期总结和反馈收集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0" name="正文"/>
          <p:cNvSpPr txBox="1"/>
          <p:nvPr>
            <p:custDataLst>
              <p:tags r:id="rId17"/>
            </p:custDataLst>
          </p:nvPr>
        </p:nvSpPr>
        <p:spPr>
          <a:xfrm>
            <a:off x="1034964" y="425140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确定活动主题和目标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正文"/>
          <p:cNvSpPr txBox="1"/>
          <p:nvPr>
            <p:custDataLst>
              <p:tags r:id="rId18"/>
            </p:custDataLst>
          </p:nvPr>
        </p:nvSpPr>
        <p:spPr>
          <a:xfrm>
            <a:off x="2925951" y="5124496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确定活动时间和地点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4" name="正文"/>
          <p:cNvSpPr txBox="1"/>
          <p:nvPr>
            <p:custDataLst>
              <p:tags r:id="rId19"/>
            </p:custDataLst>
          </p:nvPr>
        </p:nvSpPr>
        <p:spPr>
          <a:xfrm>
            <a:off x="4807696" y="4618631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人员分工和培训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6" name="正文"/>
          <p:cNvSpPr txBox="1"/>
          <p:nvPr>
            <p:custDataLst>
              <p:tags r:id="rId20"/>
            </p:custDataLst>
          </p:nvPr>
        </p:nvSpPr>
        <p:spPr>
          <a:xfrm>
            <a:off x="6707309" y="5458454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宣传推广和邀请嘉宾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正文"/>
          <p:cNvSpPr txBox="1"/>
          <p:nvPr>
            <p:custDataLst>
              <p:tags r:id="rId21"/>
            </p:custDataLst>
          </p:nvPr>
        </p:nvSpPr>
        <p:spPr>
          <a:xfrm>
            <a:off x="8582276" y="4434400"/>
            <a:ext cx="1746806" cy="791146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活动流程和时间安排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3145749" name="直接箭头连接符 183"/>
          <p:cNvCxnSpPr/>
          <p:nvPr>
            <p:custDataLst>
              <p:tags r:id="rId22"/>
            </p:custDataLst>
          </p:nvPr>
        </p:nvCxnSpPr>
        <p:spPr>
          <a:xfrm>
            <a:off x="774946" y="3800990"/>
            <a:ext cx="10636725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440" name="椭圆 23"/>
          <p:cNvSpPr/>
          <p:nvPr>
            <p:custDataLst>
              <p:tags r:id="rId23"/>
            </p:custDataLst>
          </p:nvPr>
        </p:nvSpPr>
        <p:spPr>
          <a:xfrm flipV="1">
            <a:off x="1032107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42" name="椭圆 21"/>
          <p:cNvSpPr/>
          <p:nvPr>
            <p:custDataLst>
              <p:tags r:id="rId24"/>
            </p:custDataLst>
          </p:nvPr>
        </p:nvSpPr>
        <p:spPr>
          <a:xfrm flipV="1">
            <a:off x="751570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44" name="椭圆 22"/>
          <p:cNvSpPr/>
          <p:nvPr>
            <p:custDataLst>
              <p:tags r:id="rId25"/>
            </p:custDataLst>
          </p:nvPr>
        </p:nvSpPr>
        <p:spPr>
          <a:xfrm flipV="1">
            <a:off x="9390675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46" name="椭圆 20"/>
          <p:cNvSpPr/>
          <p:nvPr>
            <p:custDataLst>
              <p:tags r:id="rId26"/>
            </p:custDataLst>
          </p:nvPr>
        </p:nvSpPr>
        <p:spPr>
          <a:xfrm flipV="1">
            <a:off x="844179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48" name="椭圆 13"/>
          <p:cNvSpPr/>
          <p:nvPr>
            <p:custDataLst>
              <p:tags r:id="rId27"/>
            </p:custDataLst>
          </p:nvPr>
        </p:nvSpPr>
        <p:spPr>
          <a:xfrm flipV="1">
            <a:off x="6556967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50" name="椭圆 14"/>
          <p:cNvSpPr/>
          <p:nvPr>
            <p:custDataLst>
              <p:tags r:id="rId28"/>
            </p:custDataLst>
          </p:nvPr>
        </p:nvSpPr>
        <p:spPr>
          <a:xfrm flipV="1">
            <a:off x="5616094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52" name="椭圆 15"/>
          <p:cNvSpPr/>
          <p:nvPr>
            <p:custDataLst>
              <p:tags r:id="rId29"/>
            </p:custDataLst>
          </p:nvPr>
        </p:nvSpPr>
        <p:spPr>
          <a:xfrm flipV="1">
            <a:off x="466782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54" name="椭圆 17"/>
          <p:cNvSpPr/>
          <p:nvPr>
            <p:custDataLst>
              <p:tags r:id="rId30"/>
            </p:custDataLst>
          </p:nvPr>
        </p:nvSpPr>
        <p:spPr>
          <a:xfrm flipV="1">
            <a:off x="3734350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56" name="椭圆 18"/>
          <p:cNvSpPr/>
          <p:nvPr>
            <p:custDataLst>
              <p:tags r:id="rId31"/>
            </p:custDataLst>
          </p:nvPr>
        </p:nvSpPr>
        <p:spPr>
          <a:xfrm flipV="1">
            <a:off x="2788548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049458" name="椭圆 19"/>
          <p:cNvSpPr/>
          <p:nvPr>
            <p:custDataLst>
              <p:tags r:id="rId32"/>
            </p:custDataLst>
          </p:nvPr>
        </p:nvSpPr>
        <p:spPr>
          <a:xfrm flipV="1">
            <a:off x="1843362" y="3734445"/>
            <a:ext cx="129248" cy="129248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5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第 三 章</a:t>
            </a:r>
            <a:endParaRPr lang="zh-CN" altLang="en-US"/>
          </a:p>
        </p:txBody>
      </p:sp>
      <p:sp>
        <p:nvSpPr>
          <p:cNvPr id="10495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活动宣传与推广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6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活动宣传的方式与策略</a:t>
            </a:r>
            <a:endParaRPr lang="zh-CN" altLang="en-US"/>
          </a:p>
        </p:txBody>
      </p:sp>
      <p:sp>
        <p:nvSpPr>
          <p:cNvPr id="1049562" name="圆角矩形 26"/>
          <p:cNvSpPr/>
          <p:nvPr>
            <p:custDataLst>
              <p:tags r:id="rId2"/>
            </p:custDataLst>
          </p:nvPr>
        </p:nvSpPr>
        <p:spPr>
          <a:xfrm>
            <a:off x="60840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64" name="圆角矩形 28"/>
          <p:cNvSpPr/>
          <p:nvPr>
            <p:custDataLst>
              <p:tags r:id="rId3"/>
            </p:custDataLst>
          </p:nvPr>
        </p:nvSpPr>
        <p:spPr>
          <a:xfrm>
            <a:off x="61094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566" name="文本框 31"/>
          <p:cNvSpPr txBox="1"/>
          <p:nvPr>
            <p:custDataLst>
              <p:tags r:id="rId4"/>
            </p:custDataLst>
          </p:nvPr>
        </p:nvSpPr>
        <p:spPr>
          <a:xfrm>
            <a:off x="692994" y="2285616"/>
            <a:ext cx="1825900" cy="3454983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确定宣传目标：吸引目标客户、扩大品牌知名度等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68" name="圆角矩形 29"/>
          <p:cNvSpPr/>
          <p:nvPr>
            <p:custDataLst>
              <p:tags r:id="rId5"/>
            </p:custDataLst>
          </p:nvPr>
        </p:nvSpPr>
        <p:spPr>
          <a:xfrm>
            <a:off x="285236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0" name="圆角矩形 32"/>
          <p:cNvSpPr/>
          <p:nvPr>
            <p:custDataLst>
              <p:tags r:id="rId6"/>
            </p:custDataLst>
          </p:nvPr>
        </p:nvSpPr>
        <p:spPr>
          <a:xfrm>
            <a:off x="2854904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72" name="文本框 34"/>
          <p:cNvSpPr txBox="1"/>
          <p:nvPr>
            <p:custDataLst>
              <p:tags r:id="rId7"/>
            </p:custDataLst>
          </p:nvPr>
        </p:nvSpPr>
        <p:spPr>
          <a:xfrm>
            <a:off x="2936954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选择宣传渠道：媒体广告、社交媒体、线下宣传等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74" name="圆角矩形 3"/>
          <p:cNvSpPr/>
          <p:nvPr>
            <p:custDataLst>
              <p:tags r:id="rId8"/>
            </p:custDataLst>
          </p:nvPr>
        </p:nvSpPr>
        <p:spPr>
          <a:xfrm>
            <a:off x="5096320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76" name="圆角矩形 4"/>
          <p:cNvSpPr/>
          <p:nvPr>
            <p:custDataLst>
              <p:tags r:id="rId9"/>
            </p:custDataLst>
          </p:nvPr>
        </p:nvSpPr>
        <p:spPr>
          <a:xfrm>
            <a:off x="509822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78" name="文本框 5"/>
          <p:cNvSpPr txBox="1"/>
          <p:nvPr>
            <p:custDataLst>
              <p:tags r:id="rId10"/>
            </p:custDataLst>
          </p:nvPr>
        </p:nvSpPr>
        <p:spPr>
          <a:xfrm>
            <a:off x="518027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制定宣传计划：时间安排、内容策划、预算分配等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0" name="圆角矩形 8"/>
          <p:cNvSpPr/>
          <p:nvPr>
            <p:custDataLst>
              <p:tags r:id="rId11"/>
            </p:custDataLst>
          </p:nvPr>
        </p:nvSpPr>
        <p:spPr>
          <a:xfrm>
            <a:off x="7340281" y="1863920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2" name="圆角矩形 9"/>
          <p:cNvSpPr/>
          <p:nvPr>
            <p:custDataLst>
              <p:tags r:id="rId12"/>
            </p:custDataLst>
          </p:nvPr>
        </p:nvSpPr>
        <p:spPr>
          <a:xfrm>
            <a:off x="7342189" y="1863920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84" name="文本框 10"/>
          <p:cNvSpPr txBox="1"/>
          <p:nvPr>
            <p:custDataLst>
              <p:tags r:id="rId13"/>
            </p:custDataLst>
          </p:nvPr>
        </p:nvSpPr>
        <p:spPr>
          <a:xfrm>
            <a:off x="7424238" y="2285616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实施宣传活动：发布广告、组织线上线下活动、邀请嘉宾等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86" name="圆角矩形 6"/>
          <p:cNvSpPr/>
          <p:nvPr>
            <p:custDataLst>
              <p:tags r:id="rId14"/>
            </p:custDataLst>
          </p:nvPr>
        </p:nvSpPr>
        <p:spPr>
          <a:xfrm>
            <a:off x="9584241" y="1865192"/>
            <a:ext cx="1993483" cy="401151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588" name="圆角矩形 7"/>
          <p:cNvSpPr/>
          <p:nvPr>
            <p:custDataLst>
              <p:tags r:id="rId15"/>
            </p:custDataLst>
          </p:nvPr>
        </p:nvSpPr>
        <p:spPr>
          <a:xfrm>
            <a:off x="9586149" y="1865192"/>
            <a:ext cx="1989277" cy="213162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590" name="文本框 11"/>
          <p:cNvSpPr txBox="1"/>
          <p:nvPr>
            <p:custDataLst>
              <p:tags r:id="rId16"/>
            </p:custDataLst>
          </p:nvPr>
        </p:nvSpPr>
        <p:spPr>
          <a:xfrm>
            <a:off x="9668199" y="2287525"/>
            <a:ext cx="1825900" cy="3456347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评估宣传效果：收集反馈、数据分析、总结经验等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63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活动推广的渠道与手段</a:t>
            </a:r>
            <a:endParaRPr lang="zh-CN" altLang="en-US"/>
          </a:p>
        </p:txBody>
      </p:sp>
      <p:sp>
        <p:nvSpPr>
          <p:cNvPr id="104963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社交媒体推广：利用微博、微信、抖音等社交媒体平台进行宣传和推广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线下宣传推广：通过海报、宣传册、传单等线下宣传材料进行推广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合作推广：与其他机构或企业合作，共同推广活动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4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媒体报道：邀请媒体进行报道，提高活动的知名度和影响力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https://d.book118.com/018000062033006044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内容。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"/>
  <p:tag name="KSO_WM_UNIT_TYPE" val="a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5.xml><?xml version="1.0" encoding="utf-8"?>
<p:tagLst xmlns:p="http://schemas.openxmlformats.org/presentationml/2006/main">
  <p:tag name="KSO_WM_BEAUTIFY_FLAG" val="#wm#"/>
  <p:tag name="KSO_WM_SLIDE_CONTENT_AREA" val="{&quot;left&quot;:&quot;74.4&quot;,&quot;top&quot;:&quot;58.35&quot;,&quot;width&quot;:&quot;660.35&quot;,&quot;height&quot;:&quot;315&quot;}"/>
  <p:tag name="KSO_WM_SLIDE_ID" val="custom20230914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  <p:tag name="KSO_WM_TEMPLATE_THUMBS_INDEX" val="1、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30000001192092896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1"/>
  <p:tag name="KSO_WM_UNIT_INDEX" val="1_1"/>
  <p:tag name="KSO_WM_UNIT_LAYERLEVEL" val="1_1"/>
  <p:tag name="KSO_WM_UNIT_TYPE" val="l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.10000000149011612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i*1_2"/>
  <p:tag name="KSO_WM_UNIT_INDEX" val="1_2"/>
  <p:tag name="KSO_WM_UNIT_LAYERLEVEL" val="1_1"/>
  <p:tag name="KSO_WM_UNIT_TYPE" val="l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1"/>
  <p:tag name="KSO_WM_UNIT_INDEX" val="1_1_1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3"/>
  <p:tag name="KSO_WM_UNIT_INDEX" val="1_1_3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1"/>
  <p:tag name="KSO_WM_UNIT_INDEX" val="1_2_1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3"/>
  <p:tag name="KSO_WM_UNIT_INDEX" val="1_2_3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1"/>
  <p:tag name="KSO_WM_UNIT_INDEX" val="1_5_1"/>
  <p:tag name="KSO_WM_UNIT_LAYERLEVEL" val="1_1_1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3"/>
  <p:tag name="KSO_WM_UNIT_INDEX" val="1_5_3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1"/>
  <p:tag name="KSO_WM_UNIT_INDEX" val="1_6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3"/>
  <p:tag name="KSO_WM_UNIT_INDEX" val="1_6_3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6_2"/>
  <p:tag name="KSO_WM_UNIT_INDEX" val="1_6_2"/>
  <p:tag name="KSO_WM_UNIT_LAYERLEVEL" val="1_1_1"/>
  <p:tag name="KSO_WM_UNIT_PRESET_TEXT" val="06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850000023841857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1"/>
  <p:tag name="KSO_WM_UNIT_INDEX" val="1_4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.4000000059604645,&quot;colorType&quot;:1,&quot;foreColorIndex&quot;:5,&quot;transparency&quot;:0.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3"/>
  <p:tag name="KSO_WM_UNIT_INDEX" val="1_4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0.30000001192092896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564,&quot;width&quot;:608.6999999999999}"/>
  <p:tag name="KSO_WM_TAG_VERSION" val="1.0"/>
  <p:tag name="KSO_WM_TEMPLATE_CATEGORY" val="custom"/>
  <p:tag name="KSO_WM_TEMPLATE_INDEX" val="20230914"/>
  <p:tag name="KSO_WM_UNIT_COMPATIBLE" val="0"/>
  <p:tag name="KSO_WM_UNIT_DIAGRAM_ISNUMVISUAL" val="0"/>
  <p:tag name="KSO_WM_UNIT_DIAGRAM_ISREFERUNIT" val="0"/>
  <p:tag name="KSO_WM_UNIT_HIGHLIGHT" val="0"/>
  <p:tag name="KSO_WM_UNIT_ID" val="custom20230914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2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4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一 章"/>
  <p:tag name="KSO_WM_UNIT_TYPE" val="e"/>
  <p:tag name="KSO_WM_UNIT_VALUE" val="6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27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.949999988079071},&quot;type&quot;:1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7_3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SHADOW_SCHEMECOLOR_INDEX" val="5"/>
  <p:tag name="KSO_WM_UNIT_SHADOW_SCHEMECOLOR_INDEX_BRIGHTNESS" val="0"/>
  <p:tag name="KSO_WM_UNIT_TEXT_FILL_FORE_SCHEMECOLOR_INDEX" val="13"/>
  <p:tag name="KSO_WM_UNIT_TEXT_FILL_FORE_SCHEMECOLOR_INDEX_BRIGHTNESS" val="0"/>
  <p:tag name="KSO_WM_UNIT_TEXT_FILL_TYPE" val="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78.89999999999998,&quot;width&quot;:863.246062992126}"/>
  <p:tag name="KSO_WM_TAG_VERSION" val="3.0"/>
  <p:tag name="KSO_WM_TEMPLATE_CATEGORY" val="diagram"/>
  <p:tag name="KSO_WM_TEMPLATE_INDEX" val="20231677"/>
  <p:tag name="KSO_WM_UNIT_COMPATIBLE" val="0"/>
  <p:tag name="KSO_WM_UNIT_DIAGRAM_ISNUMVISUAL" val="0"/>
  <p:tag name="KSO_WM_UNIT_DIAGRAM_ISREFERUNIT" val="0"/>
  <p:tag name="KSO_WM_UNIT_HIGHLIGHT" val="0"/>
  <p:tag name="KSO_WM_UNIT_ID" val="diagram20231677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.949999988079071,&quot;colorType&quot;:1,&quot;foreColorIndex&quot;:5,&quot;pos&quot;:0,&quot;transparency&quot;:1},{&quot;brightness&quot;:0,&quot;colorType&quot;:1,&quot;foreColorIndex&quot;:5,&quot;pos&quot;:0.6700000166893005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i*1_1"/>
  <p:tag name="KSO_WM_UNIT_INDEX" val="1_1"/>
  <p:tag name="KSO_WM_UNIT_LAYERLEVEL" val="1_1"/>
  <p:tag name="KSO_WM_UNIT_TYPE" val="m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1_1"/>
  <p:tag name="KSO_WM_UNIT_INDEX" val="1_1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1_1"/>
  <p:tag name="KSO_WM_UNIT_INDEX" val="1_1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5_1"/>
  <p:tag name="KSO_WM_UNIT_INDEX" val="1_5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5_1"/>
  <p:tag name="KSO_WM_UNIT_INDEX" val="1_5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2_1"/>
  <p:tag name="KSO_WM_UNIT_INDEX" val="1_2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2_1"/>
  <p:tag name="KSO_WM_UNIT_INDEX" val="1_2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  <p:tag name="KSO_WM_UNIT_VALUE" val="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4_1"/>
  <p:tag name="KSO_WM_UNIT_INDEX" val="1_4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4_1"/>
  <p:tag name="KSO_WM_UNIT_INDEX" val="1_4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3_1"/>
  <p:tag name="KSO_WM_UNIT_INDEX" val="1_3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3_1"/>
  <p:tag name="KSO_WM_UNIT_INDEX" val="1_3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5400000214576721,&quot;transparency&quot;:0},{&quot;brightness&quot;:0.800000011920929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8,&quot;pos&quot;:0,&quot;transparency&quot;:0},{&quot;brightness&quot;:0,&quot;colorType&quot;:2,&quot;pos&quot;:1,&quot;rgb&quot;:&quot;#ffffff&quot;,&quot;transparency&quot;:0},{&quot;brightness&quot;:0.800000011920929,&quot;colorType&quot;:1,&quot;foreColorIndex&quot;:8,&quot;pos&quot;:0.7099999785423279,&quot;transparency&quot;:0}],&quot;type&quot;:2},&quot;shadow&quot;:{&quot;brightness&quot;:0,&quot;colorType&quot;:1,&quot;foreColorIndex&quot;:8,&quot;transparency&quot;:0.54000002145767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6_1"/>
  <p:tag name="KSO_WM_UNIT_INDEX" val="1_6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8,&quot;pos&quot;:0.47999998927116394,&quot;transparency&quot;:0},{&quot;brightness&quot;:0.4000000059604645,&quot;colorType&quot;:1,&quot;foreColorIndex&quot;:8,&quot;pos&quot;:0,&quot;transparency&quot;:0},{&quot;brightness&quot;:0,&quot;colorType&quot;:1,&quot;foreColorIndex&quot;:8,&quot;pos&quot;:0.8100000023841858,&quot;transparency&quot;:0},{&quot;brightness&quot;:0.4000000059604645,&quot;colorType&quot;:1,&quot;foreColorIndex&quot;:8,&quot;pos&quot;:1,&quot;transparency&quot;:0}],&quot;type&quot;:3},&quot;glow&quot;:{&quot;colorType&quot;:0},&quot;line&quot;:{&quot;solidLine&quot;:{&quot;brightness&quot;:0,&quot;colorType&quot;:1,&quot;foreColorIndex&quot;:8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0319_6*m_h_a*1_6_1"/>
  <p:tag name="KSO_WM_UNIT_INDEX" val="1_6_1"/>
  <p:tag name="KSO_WM_UNIT_ISCONTENTSTITLE" val="0"/>
  <p:tag name="KSO_WM_UNIT_ISNUMDGMTITLE" val="0"/>
  <p:tag name="KSO_WM_UNIT_LAYERLEVEL" val="1_1_1"/>
  <p:tag name="KSO_WM_UNIT_LINE_FORE_SCHEMECOLOR_INDEX" val="8"/>
  <p:tag name="KSO_WM_UNIT_NOCLEAR" val="0"/>
  <p:tag name="KSO_WM_UNIT_PRESET_TEXT" val="添加标题"/>
  <p:tag name="KSO_WM_UNIT_TYPE" val="m_h_a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47999998927116394,&quot;transparency&quot;:0},{&quot;brightness&quot;:0.4000000059604645,&quot;colorType&quot;:1,&quot;foreColorIndex&quot;:5,&quot;pos&quot;:0,&quot;transparency&quot;:0},{&quot;brightness&quot;:0,&quot;colorType&quot;:1,&quot;foreColorIndex&quot;:5,&quot;pos&quot;:0.8100000023841858,&quot;transparency&quot;:0},{&quot;brightness&quot;:0,&quot;colorType&quot;:1,&quot;foreColorIndex&quot;:5,&quot;pos&quot;:1,&quot;transparency&quot;:0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0319_6*m_h_a*1_7_1"/>
  <p:tag name="KSO_WM_UNIT_INDEX" val="1_7_1"/>
  <p:tag name="KSO_WM_UNIT_ISCONTENTSTITLE" val="0"/>
  <p:tag name="KSO_WM_UNIT_ISNUMDGMTITLE" val="0"/>
  <p:tag name="KSO_WM_UNIT_LAYERLEVEL" val="1_1_1"/>
  <p:tag name="KSO_WM_UNIT_LINE_FORE_SCHEMECOLOR_INDEX" val="5"/>
  <p:tag name="KSO_WM_UNIT_NOCLEAR" val="0"/>
  <p:tag name="KSO_WM_UNIT_PRESET_TEXT" val="添加标题"/>
  <p:tag name="KSO_WM_UNIT_TYPE" val="m_h_a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.5400000214576721,&quot;transparency&quot;:0},{&quot;brightness&quot;:0.4000000059604645,&quot;colorType&quot;:1,&quot;foreColorIndex&quot;:5,&quot;pos&quot;:0,&quot;transparency&quot;:0}],&quot;type&quot;:3},&quot;glow&quot;:{&quot;colorType&quot;:0},&quot;line&quot;:{&quot;gradient&quot;:[{&quot;brightness&quot;:0,&quot;colorType&quot;:2,&quot;pos&quot;:0.3700000047683716,&quot;rgb&quot;:&quot;#ffffff&quot;,&quot;transparency&quot;:0},{&quot;brightness&quot;:0.800000011920929,&quot;colorType&quot;:1,&quot;foreColorIndex&quot;:5,&quot;pos&quot;:0,&quot;transparency&quot;:0},{&quot;brightness&quot;:0,&quot;colorType&quot;:2,&quot;pos&quot;:1,&quot;rgb&quot;:&quot;#ffffff&quot;,&quot;transparency&quot;:0},{&quot;brightness&quot;:0.800000011920929,&quot;colorType&quot;:1,&quot;foreColorIndex&quot;:5,&quot;pos&quot;:0.7099999785423279,&quot;transparency&quot;:0}],&quot;type&quot;:2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1" val="10"/>
  <p:tag name="KSO_WM_UNIT_FILL_FORE_SCHEMECOLOR_INDEX_1_BRIGHTNESS" val="0"/>
  <p:tag name="KSO_WM_UNIT_FILL_FORE_SCHEMECOLOR_INDEX_1_POS" val="0.04"/>
  <p:tag name="KSO_WM_UNIT_FILL_FORE_SCHEMECOLOR_INDEX_1_TRANS" val="0"/>
  <p:tag name="KSO_WM_UNIT_FILL_FORE_SCHEMECOLOR_INDEX_2" val="5"/>
  <p:tag name="KSO_WM_UNIT_FILL_FORE_SCHEMECOLOR_INDEX_2_BRIGHTNESS" val="0"/>
  <p:tag name="KSO_WM_UNIT_FILL_FORE_SCHEMECOLOR_INDEX_2_POS" val="0.54"/>
  <p:tag name="KSO_WM_UNIT_FILL_FORE_SCHEMECOLOR_INDEX_2_TRANS" val="0"/>
  <p:tag name="KSO_WM_UNIT_FILL_FORE_SCHEMECOLOR_INDEX_3" val="5"/>
  <p:tag name="KSO_WM_UNIT_FILL_FORE_SCHEMECOLOR_INDEX_3_BRIGHTNESS" val="0"/>
  <p:tag name="KSO_WM_UNIT_FILL_FORE_SCHEMECOLOR_INDEX_3_POS" val="1"/>
  <p:tag name="KSO_WM_UNIT_FILL_FORE_SCHEMECOLOR_INDEX_3_TRANS" val="0"/>
  <p:tag name="KSO_WM_UNIT_FILL_GRADIENT_ANGLE" val="45"/>
  <p:tag name="KSO_WM_UNIT_FILL_GRADIENT_DIRECTION" val="0"/>
  <p:tag name="KSO_WM_UNIT_FILL_GRADIENT_TYPE" val="0"/>
  <p:tag name="KSO_WM_UNIT_FILL_TYPE" val="3"/>
  <p:tag name="KSO_WM_UNIT_HIGHLIGHT" val="0"/>
  <p:tag name="KSO_WM_UNIT_ID" val="diagram20230319_6*m_h_i*1_7_1"/>
  <p:tag name="KSO_WM_UNIT_INDEX" val="1_7_1"/>
  <p:tag name="KSO_WM_UNIT_LAYERLEVEL" val="1_1_1"/>
  <p:tag name="KSO_WM_UNIT_LINE_FORE_SCHEMECOLOR_INDEX_1" val="5"/>
  <p:tag name="KSO_WM_UNIT_LINE_FORE_SCHEMECOLOR_INDEX_1_BRIGHTNESS" val="0.95"/>
  <p:tag name="KSO_WM_UNIT_LINE_FORE_SCHEMECOLOR_INDEX_1_POS" val="0.09"/>
  <p:tag name="KSO_WM_UNIT_LINE_FORE_SCHEMECOLOR_INDEX_1_TRANS" val="0.3"/>
  <p:tag name="KSO_WM_UNIT_TEXT_FILL_FORE_SCHEMECOLOR_INDEX_BRIGHTNESS" val="0"/>
  <p:tag name="KSO_WM_UNIT_TEXT_FILL_TYPE" val="1"/>
  <p:tag name="KSO_WM_UNIT_TYPE" val="m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1_1"/>
  <p:tag name="KSO_WM_UNIT_INDEX" val="1_1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3_1"/>
  <p:tag name="KSO_WM_UNIT_INDEX" val="1_3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5_1"/>
  <p:tag name="KSO_WM_UNIT_INDEX" val="1_5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7_1"/>
  <p:tag name="KSO_WM_UNIT_INDEX" val="1_7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2_1"/>
  <p:tag name="KSO_WM_UNIT_INDEX" val="1_2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4_1"/>
  <p:tag name="KSO_WM_UNIT_INDEX" val="1_4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m1-1"/>
  <p:tag name="KSO_WM_DIAGRAM_MAX_ITEMCNT" val="8"/>
  <p:tag name="KSO_WM_DIAGRAM_MIN_ITEMCNT" val="2"/>
  <p:tag name="KSO_WM_DIAGRAM_VERSION" val="3"/>
  <p:tag name="KSO_WM_DIAGRAM_VIRTUALLY_FRAME" val="{&quot;height&quot;:378.4,&quot;width&quot;:846.4872440944882}"/>
  <p:tag name="KSO_WM_TAG_VERSION" val="3.0"/>
  <p:tag name="KSO_WM_TEMPLATE_CATEGORY" val="diagram"/>
  <p:tag name="KSO_WM_TEMPLATE_INDEX" val="20230319"/>
  <p:tag name="KSO_WM_UNIT_COMPATIBLE" val="0"/>
  <p:tag name="KSO_WM_UNIT_DIAGRAM_ISNUMVISUAL" val="0"/>
  <p:tag name="KSO_WM_UNIT_DIAGRAM_ISREFERUNIT" val="0"/>
  <p:tag name="KSO_WM_UNIT_HIGHLIGHT" val="0"/>
  <p:tag name="KSO_WM_UNIT_ID" val="diagram20230319_6*m_h_f*1_6_1"/>
  <p:tag name="KSO_WM_UNIT_INDEX" val="1_6_1"/>
  <p:tag name="KSO_WM_UNIT_LAYERLEVEL" val="1_1_1"/>
  <p:tag name="KSO_WM_UNIT_NOCLEAR" val="0"/>
  <p:tag name="KSO_WM_UNIT_PRESET_TEXT" val="输入你的正文"/>
  <p:tag name="KSO_WM_UNIT_SUBTYPE" val="a"/>
  <p:tag name="KSO_WM_UNIT_TEXT_FILL_FORE_SCHEMECOLOR_INDEX_BRIGHTNESS" val="0.15"/>
  <p:tag name="KSO_WM_UNIT_TEXT_FILL_TYPE" val="1"/>
  <p:tag name="KSO_WM_UNIT_TYPE" val="m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二 章"/>
  <p:tag name="KSO_WM_UNIT_TYPE" val="e"/>
  <p:tag name="KSO_WM_UNIT_VALUE" val="6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64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7,&quot;pos&quot;:0.6700000166893005,&quot;transparency&quot;:1},{&quot;brightness&quot;:0,&quot;colorType&quot;:1,&quot;foreColorIndex&quot;:7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3_1"/>
  <p:tag name="KSO_WM_UNIT_INDEX" val="1_3_1"/>
  <p:tag name="KSO_WM_UNIT_LAYERLEVEL" val="1_1_1"/>
  <p:tag name="KSO_WM_UNIT_SUBTYPE" val="d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7_1"/>
  <p:tag name="KSO_WM_UNIT_INDEX" val="1_7_1"/>
  <p:tag name="KSO_WM_UNIT_LAYERLEVEL" val="1_1_1"/>
  <p:tag name="KSO_WM_UNIT_SUBTYPE" val="d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7_1"/>
  <p:tag name="KSO_WM_UNIT_INDEX" val="1_7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6700000166893005,&quot;transparency&quot;:1},{&quot;brightness&quot;:0,&quot;colorType&quot;:1,&quot;foreColorIndex&quot;:5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1_1"/>
  <p:tag name="KSO_WM_UNIT_INDEX" val="1_1_1"/>
  <p:tag name="KSO_WM_UNIT_LAYERLEVEL" val="1_1_1"/>
  <p:tag name="KSO_WM_UNIT_SUBTYPE" val="d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9,&quot;pos&quot;:0.6700000166893005,&quot;transparency&quot;:1},{&quot;brightness&quot;:0,&quot;colorType&quot;:1,&quot;foreColorIndex&quot;:9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5_1"/>
  <p:tag name="KSO_WM_UNIT_INDEX" val="1_5_1"/>
  <p:tag name="KSO_WM_UNIT_LAYERLEVEL" val="1_1_1"/>
  <p:tag name="KSO_WM_UNIT_SUBTYPE" val="d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2_1"/>
  <p:tag name="KSO_WM_UNIT_INDEX" val="1_2_1"/>
  <p:tag name="KSO_WM_UNIT_LAYERLEVEL" val="1_1_1"/>
  <p:tag name="KSO_WM_UNIT_SUBTYPE" val="d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10,&quot;pos&quot;:0,&quot;transparency&quot;:0},{&quot;brightness&quot;:0,&quot;colorType&quot;:1,&quot;foreColorIndex&quot;:10,&quot;pos&quot;:0.6700000166893005,&quot;transparency&quot;:1},{&quot;brightness&quot;:0,&quot;colorType&quot;:1,&quot;foreColorIndex&quot;:10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6_1"/>
  <p:tag name="KSO_WM_UNIT_INDEX" val="1_6_1"/>
  <p:tag name="KSO_WM_UNIT_LAYERLEVEL" val="1_1_1"/>
  <p:tag name="KSO_WM_UNIT_SUBTYPE" val="d"/>
  <p:tag name="KSO_WM_UNIT_TEXT_FILL_FORE_SCHEMECOLOR_INDEX" val="10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8,&quot;pos&quot;:0,&quot;transparency&quot;:0},{&quot;brightness&quot;:0,&quot;colorType&quot;:1,&quot;foreColorIndex&quot;:8,&quot;pos&quot;:0.6700000166893005,&quot;transparency&quot;:1},{&quot;brightness&quot;:0,&quot;colorType&quot;:1,&quot;foreColorIndex&quot;:8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4_1"/>
  <p:tag name="KSO_WM_UNIT_INDEX" val="1_4_1"/>
  <p:tag name="KSO_WM_UNIT_LAYERLEVEL" val="1_1_1"/>
  <p:tag name="KSO_WM_UNIT_SUBTYPE" val="d"/>
  <p:tag name="KSO_WM_UNIT_TEXT_FILL_FORE_SCHEMECOLOR_INDEX" val="8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6,&quot;pos&quot;:0.6700000166893005,&quot;transparency&quot;:1},{&quot;brightness&quot;:0,&quot;colorType&quot;:1,&quot;foreColorIndex&quot;:6,&quot;pos&quot;:0.3400000035762787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i*1_8_1"/>
  <p:tag name="KSO_WM_UNIT_INDEX" val="1_8_1"/>
  <p:tag name="KSO_WM_UNIT_LAYERLEVEL" val="1_1_1"/>
  <p:tag name="KSO_WM_UNIT_SUBTYPE" val="d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66.232125984252,&quot;width&quot;:809.0359842519686}"/>
  <p:tag name="KSO_WM_TAG_VERSION" val="3.0"/>
  <p:tag name="KSO_WM_TEMPLATE_CATEGORY" val="diagram"/>
  <p:tag name="KSO_WM_TEMPLATE_INDEX" val="20231322"/>
  <p:tag name="KSO_WM_UNIT_COMPATIBLE" val="0"/>
  <p:tag name="KSO_WM_UNIT_DIAGRAM_ISNUMVISUAL" val="0"/>
  <p:tag name="KSO_WM_UNIT_DIAGRAM_ISREFERUNIT" val="0"/>
  <p:tag name="KSO_WM_UNIT_HIGHLIGHT" val="0"/>
  <p:tag name="KSO_WM_UNIT_ID" val="diagram20231322_7*l_h_f*1_8_1"/>
  <p:tag name="KSO_WM_UNIT_INDEX" val="1_8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ORE_SCHEMECOLOR_INDEX" val="5"/>
  <p:tag name="KSO_WM_UNIT_TYPE" val="m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ORE_SCHEMECOLOR_INDEX" val="5"/>
  <p:tag name="KSO_WM_UNIT_TYPE" val="m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ORE_SCHEMECOLOR_INDEX" val="5"/>
  <p:tag name="KSO_WM_UNIT_TYPE" val="m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ORE_SCHEMECOLOR_INDEX" val="5"/>
  <p:tag name="KSO_WM_UNIT_TYPE" val="m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ORE_SCHEMECOLOR_INDEX" val="5"/>
  <p:tag name="KSO_WM_UNIT_TYPE" val="m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ORE_SCHEMECOLOR_INDEX" val="5"/>
  <p:tag name="KSO_WM_UNIT_TYPE" val="m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ORE_SCHEMECOLOR_INDEX" val="5"/>
  <p:tag name="KSO_WM_UNIT_TYPE" val="m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ORE_SCHEMECOLOR_INDEX" val="5"/>
  <p:tag name="KSO_WM_UNIT_TYPE" val="m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ORE_SCHEMECOLOR_INDEX" val="5"/>
  <p:tag name="KSO_WM_UNIT_TYPE" val="m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ORE_SCHEMECOLOR_INDEX" val="5"/>
  <p:tag name="KSO_WM_UNIT_TYPE" val="m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YPE" val="m_h_f"/>
  <p:tag name="KSO_WM_UNIT_VALUE" val="60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.4000000059604645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TYPE" val="m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2"/>
  <p:tag name="KSO_WM_UNIT_INDEX" val="1_10_2"/>
  <p:tag name="KSO_WM_UNIT_LAYERLEVEL" val="1_1_1"/>
  <p:tag name="KSO_WM_UNIT_LINE_FORE_SCHEMECOLOR_INDEX" val="5"/>
  <p:tag name="KSO_WM_UNIT_TYPE" val="m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2"/>
  <p:tag name="KSO_WM_UNIT_INDEX" val="1_7_2"/>
  <p:tag name="KSO_WM_UNIT_LAYERLEVEL" val="1_1_1"/>
  <p:tag name="KSO_WM_UNIT_LINE_FORE_SCHEMECOLOR_INDEX" val="5"/>
  <p:tag name="KSO_WM_UNIT_TYPE" val="m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2"/>
  <p:tag name="KSO_WM_UNIT_INDEX" val="1_9_2"/>
  <p:tag name="KSO_WM_UNIT_LAYERLEVEL" val="1_1_1"/>
  <p:tag name="KSO_WM_UNIT_LINE_FORE_SCHEMECOLOR_INDEX" val="5"/>
  <p:tag name="KSO_WM_UNIT_TYPE" val="m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2"/>
  <p:tag name="KSO_WM_UNIT_INDEX" val="1_8_2"/>
  <p:tag name="KSO_WM_UNIT_LAYERLEVEL" val="1_1_1"/>
  <p:tag name="KSO_WM_UNIT_LINE_FORE_SCHEMECOLOR_INDEX" val="5"/>
  <p:tag name="KSO_WM_UNIT_TYPE" val="m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2"/>
  <p:tag name="KSO_WM_UNIT_INDEX" val="1_6_2"/>
  <p:tag name="KSO_WM_UNIT_LAYERLEVEL" val="1_1_1"/>
  <p:tag name="KSO_WM_UNIT_LINE_FORE_SCHEMECOLOR_INDEX" val="5"/>
  <p:tag name="KSO_WM_UNIT_TYPE" val="m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2"/>
  <p:tag name="KSO_WM_UNIT_INDEX" val="1_5_2"/>
  <p:tag name="KSO_WM_UNIT_LAYERLEVEL" val="1_1_1"/>
  <p:tag name="KSO_WM_UNIT_LINE_FORE_SCHEMECOLOR_INDEX" val="5"/>
  <p:tag name="KSO_WM_UNIT_TYPE" val="m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2"/>
  <p:tag name="KSO_WM_UNIT_INDEX" val="1_4_2"/>
  <p:tag name="KSO_WM_UNIT_LAYERLEVEL" val="1_1_1"/>
  <p:tag name="KSO_WM_UNIT_LINE_FORE_SCHEMECOLOR_INDEX" val="5"/>
  <p:tag name="KSO_WM_UNIT_TYPE" val="m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2"/>
  <p:tag name="KSO_WM_UNIT_INDEX" val="1_3_2"/>
  <p:tag name="KSO_WM_UNIT_LAYERLEVEL" val="1_1_1"/>
  <p:tag name="KSO_WM_UNIT_LINE_FORE_SCHEMECOLOR_INDEX" val="5"/>
  <p:tag name="KSO_WM_UNIT_TYPE" val="m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2"/>
  <p:tag name="KSO_WM_UNIT_INDEX" val="1_2_2"/>
  <p:tag name="KSO_WM_UNIT_LAYERLEVEL" val="1_1_1"/>
  <p:tag name="KSO_WM_UNIT_LINE_FORE_SCHEMECOLOR_INDEX" val="5"/>
  <p:tag name="KSO_WM_UNIT_TYPE" val="m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55.7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2"/>
  <p:tag name="KSO_WM_UNIT_INDEX" val="1_1_2"/>
  <p:tag name="KSO_WM_UNIT_LAYERLEVEL" val="1_1_1"/>
  <p:tag name="KSO_WM_UNIT_LINE_FORE_SCHEMECOLOR_INDEX" val="5"/>
  <p:tag name="KSO_WM_UNIT_TYPE" val="m_h_i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e*1"/>
  <p:tag name="KSO_WM_UNIT_INDEX" val="1"/>
  <p:tag name="KSO_WM_UNIT_LAYERLEVEL" val="1"/>
  <p:tag name="KSO_WM_UNIT_NOCLEAR" val="0"/>
  <p:tag name="KSO_WM_UNIT_PRESET_TEXT" val="第 三 章"/>
  <p:tag name="KSO_WM_UNIT_TYPE" val="e"/>
  <p:tag name="KSO_WM_UNIT_VALUE" val="6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4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4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SLIDE_CONTENT_AREA" val="{&quot;left&quot;:&quot;168.45&quot;,&quot;top&quot;:&quot;91.9&quot;,&quot;width&quot;:&quot;660.35&quot;,&quot;height&quot;:&quot;315&quot;}"/>
  <p:tag name="KSO_WM_SLIDE_ID" val="custom20230914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914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1_1"/>
  <p:tag name="KSO_WM_UNIT_INDEX" val="1_1_1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1_2"/>
  <p:tag name="KSO_WM_UNIT_INDEX" val="1_1_2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1_1"/>
  <p:tag name="KSO_WM_UNIT_INDEX" val="1_1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2_1"/>
  <p:tag name="KSO_WM_UNIT_INDEX" val="1_2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2_2"/>
  <p:tag name="KSO_WM_UNIT_INDEX" val="1_2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2_1"/>
  <p:tag name="KSO_WM_UNIT_INDEX" val="1_2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3_1"/>
  <p:tag name="KSO_WM_UNIT_INDEX" val="1_3_1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3_2"/>
  <p:tag name="KSO_WM_UNIT_INDEX" val="1_3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3_1"/>
  <p:tag name="KSO_WM_UNIT_INDEX" val="1_3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4_1"/>
  <p:tag name="KSO_WM_UNIT_INDEX" val="1_4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4_2"/>
  <p:tag name="KSO_WM_UNIT_INDEX" val="1_4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4_1"/>
  <p:tag name="KSO_WM_UNIT_INDEX" val="1_4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i*1_5_1"/>
  <p:tag name="KSO_WM_UNIT_INDEX" val="1_5_1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4*l_h_i*1_5_2"/>
  <p:tag name="KSO_WM_UNIT_INDEX" val="1_5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4*l_h_f*1_5_1"/>
  <p:tag name="KSO_WM_UNIT_INDEX" val="1_5_1"/>
  <p:tag name="KSO_WM_UNIT_LAYERLEVEL" val="1_1_1"/>
  <p:tag name="KSO_WM_UNIT_NOCLEAR" val="0"/>
  <p:tag name="KSO_WM_UNIT_PRESET_TEXT" val="此处输入你的正文，文字是您思想的提炼，为了最终演示发布的良好效果。"/>
  <p:tag name="KSO_WM_UNIT_SUBTYPE" val="a"/>
  <p:tag name="KSO_WM_UNIT_TYPE" val="l_h_f"/>
  <p:tag name="KSO_WM_UNIT_VALUE" val="104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1">
      <a:dk1>
        <a:sysClr val="windowText" lastClr="000000"/>
      </a:dk1>
      <a:lt1>
        <a:sysClr val="window" lastClr="FFFFFF"/>
      </a:lt1>
      <a:dk2>
        <a:srgbClr val="571D11"/>
      </a:dk2>
      <a:lt2>
        <a:srgbClr val="FCF2F0"/>
      </a:lt2>
      <a:accent1>
        <a:srgbClr val="E8898D"/>
      </a:accent1>
      <a:accent2>
        <a:srgbClr val="96C9F4"/>
      </a:accent2>
      <a:accent3>
        <a:srgbClr val="C9DF81"/>
      </a:accent3>
      <a:accent4>
        <a:srgbClr val="F5B765"/>
      </a:accent4>
      <a:accent5>
        <a:srgbClr val="A095CF"/>
      </a:accent5>
      <a:accent6>
        <a:srgbClr val="CCAA72"/>
      </a:accent6>
      <a:hlink>
        <a:srgbClr val="48A1FA"/>
      </a:hlink>
      <a:folHlink>
        <a:srgbClr val="951C13"/>
      </a:folHlink>
    </a:clrScheme>
    <a:fontScheme name="自定义 9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微软雅黑</vt:lpstr>
      <vt:lpstr>Wingdings</vt:lpstr>
      <vt:lpstr>Calibri Light</vt:lpstr>
      <vt:lpstr>Office Theme</vt:lpstr>
      <vt:lpstr>活动筹办流程</vt:lpstr>
      <vt:lpstr>目录</vt:lpstr>
      <vt:lpstr>活动筹办流程概述</vt:lpstr>
      <vt:lpstr>活动筹办的基本概念</vt:lpstr>
      <vt:lpstr>活动筹办的必要性</vt:lpstr>
      <vt:lpstr>活动筹办的流程简介</vt:lpstr>
      <vt:lpstr>活动策划与筹备</vt:lpstr>
      <vt:lpstr>活动主题与目的</vt:lpstr>
      <vt:lpstr>活动策划的关键要素</vt:lpstr>
      <vt:lpstr>活动筹备的注意事项</vt:lpstr>
      <vt:lpstr>活动宣传与推广</vt:lpstr>
      <vt:lpstr>活动宣传的方式与策略</vt:lpstr>
      <vt:lpstr>活动推广的渠道与手段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2024-09-24T04:28:13.928</cp:lastPrinted>
  <dcterms:created xsi:type="dcterms:W3CDTF">2024-09-23T20:28:13Z</dcterms:created>
  <dcterms:modified xsi:type="dcterms:W3CDTF">2024-09-23T20:28:16Z</dcterms:modified>
</cp:coreProperties>
</file>