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79" r:id="rId10"/>
  </p:sldIdLst>
  <p:sldSz cx="12192000" cy="6858000"/>
  <p:notesSz cx="6858000" cy="9144000"/>
  <p:custDataLst>
    <p:tags r:id="rId1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tags" Target="tags/tag1.xml" /><Relationship Id="rId12" Type="http://schemas.openxmlformats.org/officeDocument/2006/relationships/presProps" Target="presProps.xml" /><Relationship Id="rId13" Type="http://schemas.openxmlformats.org/officeDocument/2006/relationships/viewProps" Target="viewProps.xml" /><Relationship Id="rId14" Type="http://schemas.openxmlformats.org/officeDocument/2006/relationships/theme" Target="theme/theme1.xml" /><Relationship Id="rId15"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CB2A463-537F-45E4-A555-234B880D63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A4DD91-8A25-4799-BBB6-EED11AFF4E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7DBCE1F-2CB7-406E-A7F2-6809097F89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F3F36BA-3B55-4687-B6DB-DCE3671843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746F4B4-5531-4777-97C7-114A45AAA16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CB97B8C-A88A-40BF-8D40-24FFA746E15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E95606E-FB83-4A58-9D7F-306B6D0645D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A9A7FF9-21CC-4638-86A0-A812B56E5C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9524522-977D-49AC-897C-1EBDFC7535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1A26506-CAB7-486E-8CB6-228D993A61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64334B-9801-4FF9-9F86-578BDEEE79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18000076016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儿童社区获得性肺炎合理诊治</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儿童社区获得性肺炎概述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儿童社区获得性肺炎的合理诊治原则</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儿童社区获得性肺炎的预防与控制</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儿童社区获得性肺炎的护理与康复</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儿童社区获得性肺炎的案例分析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儿童社区获得性肺炎概述</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定义</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分类</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6" name="AutoShape 386"/>
          <p:cNvSpPr/>
          <p:nvPr/>
        </p:nvSpPr>
        <p:spPr>
          <a:xfrm>
            <a:off x="692334" y="5368319"/>
            <a:ext cx="4775817" cy="98289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儿童社区获得性肺炎是指在医院外罹患的感染性肺实质炎症，包括具有明确潜伏期的病原体感染而在入院后平均潜伏期内发病的肺炎。</a:t>
            </a:r>
            <a:endParaRPr lang="en-US" sz="1100"/>
          </a:p>
        </p:txBody>
      </p:sp>
      <p:sp>
        <p:nvSpPr>
          <p:cNvPr id="387" name="AutoShape 387"/>
          <p:cNvSpPr/>
          <p:nvPr/>
        </p:nvSpPr>
        <p:spPr>
          <a:xfrm>
            <a:off x="6723849" y="5368319"/>
            <a:ext cx="4775817" cy="90486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根据临床表现和病程，儿童社区获得性肺炎可分为急性、迁延性和慢性三类。</a:t>
            </a:r>
            <a:endParaRPr lang="en-US" sz="1100"/>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肺炎的发病机制主要包括病原体的直接侵害、免疫损伤和过敏反应等。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发病机制</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儿童社区获得性肺炎的常见病原体包括细菌、病毒、支原体和衣原体等。其中，细菌性肺炎是最常见的类型，常见的细菌有肺炎链球菌、流感嗜血杆菌、金黄色葡萄球菌等。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病因</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发病机制与病因</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临床表现</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儿童社区获得性肺炎的常见症状包括发热、咳嗽、气促、呼吸困难等。部分患儿可能出现呕吐、腹泻等消化道症状。</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诊断</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根据临床表现和实验室检查，如血常规、C反应蛋白、病原学检测等，可以对儿童社区获得性肺炎进行诊断。此外，胸部X线或CT检查也是诊断的重要手段。</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8906" r="289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https://d.book118.com/018000076016006027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28</Paragraphs>
  <Slides>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8</vt:i4>
      </vt:variant>
    </vt:vector>
  </HeadingPairs>
  <TitlesOfParts>
    <vt:vector baseType="lpstr" size="1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2024-09-04T17:44:24.033</cp:lastPrinted>
  <dcterms:created xsi:type="dcterms:W3CDTF">2024-09-04T09:44:24Z</dcterms:created>
  <dcterms:modified xsi:type="dcterms:W3CDTF">2024-09-04T09:44:25Z</dcterms:modified>
</cp:coreProperties>
</file>