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706A7A-7790-426A-B391-7C9380AC4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CFFEA0-54EE-4A08-BAAE-05EACD2B3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2B7B90-F35C-42B7-86DE-A9ED0FE4D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DD83AE-CD0E-45D6-AC49-9AD7D7784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27861A-6876-4A9F-9820-3D02B5731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395248-5C8B-4FDA-BF9B-CEDA73D49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AACAF8-110D-4F6A-8D2D-579E8C20A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A32A16-CD54-4D3A-ADD9-511AB0AC7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70DDE3-F2E0-4F4C-9BAA-6FEC9FCFB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FA7493-CBBB-4D1C-AD31-9A539FEEC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1E9891-B5F5-4206-A0B4-0687BBEA6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0010204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设立智慧城市科技公司市场研究报告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市场概述与趋势分析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竞争格局与主要参与者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目标市场定位与需求分析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产品与服务策略规划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营销策略与实施路径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组织架构与人才保障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市场概述与趋势分析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智慧城市定义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智慧城市是指通过信息化手段，实现城市各项功能的智能化、网络化、服务化，提高城市运行效率和居民生活质量。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26" r="16626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全球智慧城市建设已进入快速发展阶段，各国政府和企业纷纷加大投入，推动智慧城市建设。中国作为全球最大的智慧城市市场，政府政策支持和市场需求共同推动智慧城市建设蓬勃发展。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前景展望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随着5G、物联网、人工智能等技术的不断发展和应用，智慧城市建设将迎来更大的发展空间。预计未来几年，智慧城市建设市场规模将持续扩大，同时智慧城市建设将更加注重人性化、生态化和智能化发展。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智慧城市发展现状及前景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科技公司定义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科技公司是指专注于研发和应用先进技术，提供智慧化解决方案和服务的企业。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全球科技公司市场规模庞大，涵盖硬件、软件、服务等多个领域。中国科技公司市场发展迅速，已成为全球科技创新的重要力量。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随着科技的不断进步和应用领域的不断拓展，科技公司市场将持续保持快速增长。预计未来几年，科技公司将更加注重技术创新和业务拓展，推动市场规模不断扩大。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科技公司市场规模与增长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城市建设与科技公司发展密切相关，二者相互促进、共同发展。未来，智慧城市建设将更加注重科技创新和应用，科技公司将更加注重行业解决方案和服务的提供。同时，随着全球化和数字化的不断深入，跨国科技合作和数字化发展将成为行业重要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行业趋势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因素、技术因素、市场因素等多方面因素共同影响智慧城市建设和科技公司发展。其中，政策因素包括政府支持政策、法规标准等；技术因素包括5G、物联网、人工智能等先进技术的应用；市场因素包括市场需求、竞争格局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行业趋势及影响因素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竞争格局与主要参与者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国际竞争对手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国际大型科技公司如微软、IBM、思科等，在智慧城市领域拥有丰富的技术积累和项目经验，能够提供全面的解决方案。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国内竞争对手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华为、阿里、腾讯等国内科技巨头，凭借强大的技术实力和市场份额，在智慧城市建设中占据主导地位。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创新型企业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一些专注于智慧城市某个细分领域的创新型企业，如智能交通、智能安防等，通过技术创新和差异化竞争策略，逐渐获得市场份额。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国内科技巨头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在国内智慧城市市场占据主导地位，优势在于深厚的本土市场了解、强大的技术实力和资源整合能力。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创新型企业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在特定细分领域具有较高市场份额，优势在于专注于某个领域的技术创新和产品差异化。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国际大型科技公司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占据全球智慧城市市场较大份额，优势在于先进的技术实力、丰富的项目经验和全球化的市场布局。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主要参与者市场份额及优势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2729" r="22729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为了共同推进智慧城市建设，国内外企业积极开展合作，包括技术合作、项目合作和市场合作等。例如，微软与多个城市合作，共同推进城市数字化转型；华为与全球多个合作伙伴共同打造智慧城市生态系统。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为了快速拓展市场和获取技术优势，一些企业通过兼并收购的方式整合资源。例如，IBM收购了多家专注于智慧城市和人工智能技术的公司，以加强其在这个领域的竞争力。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兼并收购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合作与兼并收购动态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目标市场定位与需求分析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作为智慧城市建设的主要推动者和投资者，政府机构在智慧交通、智慧安防等领域有巨大的需求。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政府机构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包括房地产开发商、物业管理公司、能源企业等，他们在智能化升级、节能减排等方面有迫切需求。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企业客户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5317" r="253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随着生活质量的提高，居民对智慧家居、智慧社区等应用的需求日益增长。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居民用户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目标市场细分及特点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关注于提高城市治理效率、改善民生服务，对智慧城市建设有长期且稳定的需求。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政府机构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088" r="1508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追求降低运营成本、提高生产效率，对智能化解决方案有强烈兴趣。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企业客户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期望享受便捷、舒适的生活体验，对智慧家居、智慧出行等应用有较高接受度。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居民用户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目标客户需求分析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跨领域融合创新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目前，智慧城市各领域的发展相对独立，跨领域的融合创新将成为未来的重要趋势，如智慧交通与智慧能源的结合等。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新技术应用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随着5G、物联网、人工智能等新技术的发展，将为智慧城市的建设带来更多的可能性与创新空间。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中小城市及农村地区市场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当前，智慧城市的建设主要集中在大型城市，中小城市及农村地区的市场潜力尚未充分挖掘。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958" r="1395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市场空白点与机会挖掘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产品与服务策略规划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https://d.book118.com/018000102047006025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2024-09-01T22:52:18.138</cp:lastPrinted>
  <dcterms:created xsi:type="dcterms:W3CDTF">2024-09-01T14:52:18Z</dcterms:created>
  <dcterms:modified xsi:type="dcterms:W3CDTF">2024-09-01T14:52:20Z</dcterms:modified>
</cp:coreProperties>
</file>