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C06ADC-50F1-4150-AEC5-B1C387A993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87F7FF-441E-4147-9C8D-60C97708A6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57085F-EDEE-4DB0-B1FB-6FE2AEAE79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4A1D75-45EB-4A17-93C8-1D15B70855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FF6C2A-664E-4282-B6EB-609FFF88D1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A0E0BB-2129-45AD-991C-A224CDADCD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989042-4B3E-47DD-A672-F043E1FE52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259707-8200-45F6-A133-3FE9B3EF30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40D433-B391-4C60-9EC9-CAE7CFFBEB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C75958-D52C-4789-9B54-2128C3E015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77343A-0B0E-43C9-8A7F-7196338750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0105106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虚拟现实技术在文化创意产业与文化传播中的应用探索</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虚拟现实技术概述与发展趋势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文化创意产业现状及挑战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虚拟现实技术在文化创意产业中应用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虚拟现实技术在文化传播中应用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案例分析：成功应用案例分享与启示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挑战与机遇：虚拟现实技术在文化创意产业和文化传播中的前景展望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虚拟现实技术概述与发展趋势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虚拟现实技术定义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虚拟现实技术原理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原理主要包括立体显示技术、三维模型技术、实时渲染技术、交互技术等。通过这些技术的综合运用，可以生成一个逼真的虚拟环境，用户可以通过各种交互设备与之进行互动，获得身临其境的感受和体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虚拟现实技术定义及原理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虚拟现实技术的发展历程经历了多个阶段，从早期的概念提出到后来的技术探索，再到现在的商业化应用。随着计算机图形学、仿真技术、人机交互技术等关键技术的不断突破，虚拟现实技术逐渐走向成熟。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目前，虚拟现实技术已经在多个领域得到了广泛应用，如游戏娱乐、教育培训、工业设计、城市规划等。同时，随着5G、AI等技术的不断发展，虚拟现实技术的应用场景和体验效果将得到进一步提升。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随着技术的不断进步和创新，虚拟现实技术的逼真度、交互性和沉浸感将得到进一步提升。例如，全息投影、脑机接口等新技术将为虚拟现实技术的发展带来新的突破。</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875" r="21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行业融合</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虚拟现实技术将与更多行业进行深度融合，创造出更加丰富多样的应用场景。例如，与文化创意产业的结合将为用户带来更加沉浸式的文化体验；与医疗行业的结合将为远程医疗、手术模拟等提供新的解决方案。</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跨界合作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虚拟现实技术的发展需要跨界合作，包括技术提供商、内容创作者、硬件设备制造商等多方的共同参与。通过跨界合作，可以推动虚拟现实技术的快速发展和应用普及。</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文化创意产业现状及挑战</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文化创意产业是指依托创意人的智慧、技能和天赋，借助于高科技对文化资源进行创造与提升，通过知识产权的开发和运用，产生出高附加值产品，具有创造财富和就业潜力的产业。它涵盖了影视制作、出版、广告、设计、艺术、音乐、动漫等领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定义与范围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文化创意产业作为新兴的朝阳产业，具有巨大的经济价值和文化价值。它不仅能够推动经济增长，提升国家文化软实力，还能够促进社会创新，丰富人们的精神文化生活。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产业价值</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文化创意产业概述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国内发展现状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我国文化创意产业发展迅速，已经成为国民经济的重要支柱之一。政府出台了一系列扶持政策，推动文化创意产业与科技、旅游、金融等相关产业融合发展。同时，国内的文化创意市场不断扩大，消费需求日益增长，为产业的发展提供了广阔的空间。</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国外发展现状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如美国、英国、日本等国的文化创意产业发展较早，已经形成了成熟的产业链和完善的市场体系。这些国家注重创新和知识产权保护，鼓励创意人才的培养和引进，为文化创意产业的持续发展提供了有力保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国内外发展现状对比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面临的主要挑战与问题</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创新能力不足：当前，我国文化创意产业的创新能力还有待提高。许多企业和个人缺乏创新意识和能力，导致产品同质化严重，难以满足消费者多样化的需求。</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知识产权保护不力：知识产权保护是文化创意产业发展的核心问题之一。目前，我国知识产权保护制度尚不完善，侵权行为频发，严重影响了创意人才的积极性和企业的创新动力。</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人才短缺：文化创意产业是智力密集型产业，对人才的需求较高。然而，目前我国文化创意产业人才短缺问题严重，尤其是高端创意人才和复合型人才匮乏，制约了产业的发展。</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融资难问题：文化创意产业具有高投入、高风险的特点，因此融资难问题一直是困扰企业和个人发展的重要因素。目前，我国文化创意产业的融资渠道相对单一，缺乏多元化的投融资机制，难以满足产业发展的资金需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虚拟现实技术在文化创意产业中应用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通过虚拟现实技术，可以模拟出真实或超现实的场景，为影视制作提供更为广阔的创作空间。</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场景模拟</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利用虚拟现实技术，可以制作出更为逼真的角色动画，提高影视作品的观赏性和沉浸感。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角色动画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虚拟现实技术可以制作出传统特效无法实现的视觉效果，为影视作品增添更多的视觉冲击力。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特效制作</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影视制作与特效呈现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游戏设计与互动体验</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游戏场景设计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通过虚拟现实技术，可以设计出更为真实、立体的游戏场景，提高游戏的沉浸感和代入感。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游戏角色设计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利用虚拟现实技术，可以制作出更为逼真、生动的游戏角色，增强游戏的可玩性和趣味性。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游戏互动体验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虚拟现实技术可以实现更为自然、真实的游戏互动体验，如手势识别、语音交互等，提高游戏的交互性和体验感。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https://d.book118.com/018001051063006026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2024-09-03T18:29:49.054</cp:lastPrinted>
  <dcterms:created xsi:type="dcterms:W3CDTF">2024-09-03T10:29:49Z</dcterms:created>
  <dcterms:modified xsi:type="dcterms:W3CDTF">2024-09-03T10:29:51Z</dcterms:modified>
</cp:coreProperties>
</file>