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CBACD92-7EF9-487D-8F12-FBAF324242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CED278-8314-42F5-93E7-6E720A07BB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60B94F7-A1B9-424A-AD08-5FCA43EBD0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B907100-E25C-44E1-9EF4-8B29A684CF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DE22733-0007-4343-BED8-B8224079F3F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AD6FC8A-E154-41C6-9740-604F9B5FBD5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31FDD94-2794-4B62-A99B-F277602CF15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731340-AB3E-4BE2-A6FC-3C9F94BC30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0C218B-0570-4E48-966A-E1266D6973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B27A24-112F-4F7D-8B44-2128F2911C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D56CE4-060A-440C-B858-F3ED4810E0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18001057114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组织变革中的领导succession规划</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组织变革中succession规划的重要性
 succession规划的常见挑战和障碍
 succession规划的原则和关键步骤
 有效succession规划的领导力评估与发展
 succession规划与组织绩效的关联性
 succession规划中的伦理与治理考虑
 文化变革与succession规划的相互影响
 succession规划的持续评估与优化</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组织变革中succession规划的重要性</a:t>
            </a:r>
          </a:p>
        </p:txBody>
      </p:sp>
      <p:sp>
        <p:nvSpPr>
          <p:cNvPr id="3" name="Subtitle 2"/>
          <p:cNvSpPr>
            <a:spLocks noGrp="1"/>
          </p:cNvSpPr>
          <p:nvPr>
            <p:ph type="subTitle" idx="1"/>
          </p:nvPr>
        </p:nvSpPr>
        <p:spPr/>
        <p:txBody>
          <a:bodyPr/>
          <a:lstStyle/>
          <a:p>
            <a:r>
              <a:t>组织变革中的领导succession规划</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组织变革中succession规划的重要性</a:t>
            </a:r>
          </a:p>
        </p:txBody>
      </p:sp>
      <p:sp>
        <p:nvSpPr>
          <p:cNvPr id="3" name="Text Placeholder 2"/>
          <p:cNvSpPr>
            <a:spLocks noGrp="1"/>
          </p:cNvSpPr>
          <p:nvPr>
            <p:ph type="body" idx="1"/>
          </p:nvPr>
        </p:nvSpPr>
        <p:spPr/>
        <p:txBody>
          <a:bodyPr/>
          <a:lstStyle/>
          <a:p>
            <a:r>
              <a:t>succession规划在组织变革中的必要性</a:t>
            </a:r>
          </a:p>
        </p:txBody>
      </p:sp>
      <p:sp>
        <p:nvSpPr>
          <p:cNvPr id="4" name="Content Placeholder 3"/>
          <p:cNvSpPr>
            <a:spLocks noGrp="1"/>
          </p:cNvSpPr>
          <p:nvPr>
            <p:ph sz="half" idx="2"/>
          </p:nvPr>
        </p:nvSpPr>
        <p:spPr/>
        <p:txBody>
          <a:bodyPr/>
          <a:lstStyle/>
          <a:p>
            <a:r>
              <a:t>1. 组织变革的复杂性和不可预测性要求组织能够在领导层发生变动时保持稳定和连续性，succession规划可以帮助组织实现这一目标。</a:t>
            </a:r>
          </a:p>
          <a:p>
            <a:r>
              <a:t>2. 组织变革通常伴随着领导层和其他关键岗位人员的变动，succession规划可以帮助组织识别和培养能够胜任这些岗位的潜在人才，确保组织在变革过程中保持竞争力。</a:t>
            </a:r>
          </a:p>
          <a:p>
            <a:r>
              <a:t>3. 组织变革往往需要新的领导风格和能力，succession规划可以帮助组织及时调整领导队伍，选拔出能够适应变革并带领组织取得成功的领导者。</a:t>
            </a:r>
          </a:p>
        </p:txBody>
      </p:sp>
      <p:sp>
        <p:nvSpPr>
          <p:cNvPr id="5" name="Text Placeholder 4"/>
          <p:cNvSpPr>
            <a:spLocks noGrp="1"/>
          </p:cNvSpPr>
          <p:nvPr>
            <p:ph type="body" idx="3"/>
          </p:nvPr>
        </p:nvSpPr>
        <p:spPr/>
        <p:txBody>
          <a:bodyPr/>
          <a:lstStyle/>
          <a:p>
            <a:r>
              <a:t>succession规划有助于提升组织绩效</a:t>
            </a:r>
          </a:p>
        </p:txBody>
      </p:sp>
      <p:sp>
        <p:nvSpPr>
          <p:cNvPr id="6" name="Content Placeholder 5"/>
          <p:cNvSpPr>
            <a:spLocks noGrp="1"/>
          </p:cNvSpPr>
          <p:nvPr>
            <p:ph sz="half" idx="4"/>
          </p:nvPr>
        </p:nvSpPr>
        <p:spPr/>
        <p:txBody>
          <a:bodyPr/>
          <a:lstStyle/>
          <a:p>
            <a:r>
              <a:t>1. 组织变革中有效的succession规划可以帮助组织保留关键人才，减少因领导层变动而造成的知识和经验流失，从而提升组织绩效。</a:t>
            </a:r>
          </a:p>
          <a:p>
            <a:r>
              <a:t>2. succession规划可以帮助组织在内部培养和选拔出能够胜任领导岗位的优秀人才，这些人才往往具有更高的敬业度和忠诚度，能够为组织带来更多的价值。</a:t>
            </a:r>
          </a:p>
          <a:p>
            <a:r>
              <a:t>3. 有效的succession规划可以帮助组织实现领导层的平稳过渡，减少因领导层变动而造成的组织动荡和混乱，从而确保组织绩效的稳定和增长。</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组织变革中succession规划的重要性</a:t>
            </a:r>
          </a:p>
        </p:txBody>
      </p:sp>
      <p:sp>
        <p:nvSpPr>
          <p:cNvPr id="3" name="Text Placeholder 2"/>
          <p:cNvSpPr>
            <a:spLocks noGrp="1"/>
          </p:cNvSpPr>
          <p:nvPr>
            <p:ph type="body" idx="1"/>
          </p:nvPr>
        </p:nvSpPr>
        <p:spPr/>
        <p:txBody>
          <a:bodyPr/>
          <a:lstStyle/>
          <a:p>
            <a:r>
              <a:t>succession规划可以提高员工敬业度</a:t>
            </a:r>
          </a:p>
        </p:txBody>
      </p:sp>
      <p:sp>
        <p:nvSpPr>
          <p:cNvPr id="4" name="Content Placeholder 3"/>
          <p:cNvSpPr>
            <a:spLocks noGrp="1"/>
          </p:cNvSpPr>
          <p:nvPr>
            <p:ph sz="half" idx="2"/>
          </p:nvPr>
        </p:nvSpPr>
        <p:spPr/>
        <p:txBody>
          <a:bodyPr/>
          <a:lstStyle/>
          <a:p>
            <a:r>
              <a:t>1. 组织变革中有效的succession规划可以帮助员工看到自己在组织中的发展前景，增强员工对组织的信任和归属感，从而提高员工敬业度。</a:t>
            </a:r>
          </a:p>
          <a:p>
            <a:r>
              <a:t>2. succession规划可以帮助员工了解组织的未来发展方向和目标，激发员工的责任感和使命感，从而提高员工敬业度。</a:t>
            </a:r>
          </a:p>
          <a:p>
            <a:r>
              <a:t>3. 有效的succession规划可以为员工提供晋升和职业发展的机会，激发员工的积极性和创造力，从而提高员工敬业度。</a:t>
            </a:r>
          </a:p>
        </p:txBody>
      </p:sp>
      <p:sp>
        <p:nvSpPr>
          <p:cNvPr id="5" name="Text Placeholder 4"/>
          <p:cNvSpPr>
            <a:spLocks noGrp="1"/>
          </p:cNvSpPr>
          <p:nvPr>
            <p:ph type="body" idx="3"/>
          </p:nvPr>
        </p:nvSpPr>
        <p:spPr/>
        <p:txBody>
          <a:bodyPr/>
          <a:lstStyle/>
          <a:p>
            <a:r>
              <a:t>succession规划可以加强组织文化</a:t>
            </a:r>
          </a:p>
        </p:txBody>
      </p:sp>
      <p:sp>
        <p:nvSpPr>
          <p:cNvPr id="6" name="Content Placeholder 5"/>
          <p:cNvSpPr>
            <a:spLocks noGrp="1"/>
          </p:cNvSpPr>
          <p:nvPr>
            <p:ph sz="half" idx="4"/>
          </p:nvPr>
        </p:nvSpPr>
        <p:spPr/>
        <p:txBody>
          <a:bodyPr/>
          <a:lstStyle/>
          <a:p>
            <a:r>
              <a:t>1. 组织变革中有效的succession规划可以帮助组织传承和发展组织文化，确保组织文化在变革过程中保持一致性和连续性。</a:t>
            </a:r>
          </a:p>
          <a:p>
            <a:r>
              <a:t>2. succession规划可以帮助组织选拔出能够认同和践行组织文化价值观的领导者，这些领导者可以成为组织文化的榜样和传播者，从而加强组织文化。</a:t>
            </a:r>
          </a:p>
          <a:p>
            <a:r>
              <a:t>3. 有效的succession规划可以帮助组织培养和发展能够适应变革并保持组织文化特色的员工团队，从而加强组织文化。</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组织变革中succession规划的重要性</a:t>
            </a:r>
          </a:p>
        </p:txBody>
      </p:sp>
      <p:sp>
        <p:nvSpPr>
          <p:cNvPr id="3" name="Content Placeholder 2"/>
          <p:cNvSpPr>
            <a:spLocks noGrp="1"/>
          </p:cNvSpPr>
          <p:nvPr>
            <p:ph sz="half" idx="2"/>
          </p:nvPr>
        </p:nvSpPr>
        <p:spPr/>
        <p:txBody>
          <a:bodyPr/>
          <a:lstStyle/>
          <a:p>
            <a:r>
              <a:t>1. 组织变革中有效的succession规划可以帮助组织及时发现和应对外部环境的变化，调整组织战略和发展方向，从而提高组织的适应性和竞争力。</a:t>
            </a:r>
          </a:p>
          <a:p>
            <a:r>
              <a:t>2. succession规划可以帮助组织培养和选拔出具有全球视野和跨文化能力的领导者，这些领导者能够带领组织在全球市场中取得成功。</a:t>
            </a:r>
          </a:p>
          <a:p>
            <a:r>
              <a:t>3. 有效的succession规划可以帮助组织培养和发展能够利用新技术和新方法来应对变革的员工团队，从而提高组织的创新能力和竞争力。</a:t>
            </a:r>
          </a:p>
        </p:txBody>
      </p:sp>
      <p:sp>
        <p:nvSpPr>
          <p:cNvPr id="4" name="Text Placeholder 3"/>
          <p:cNvSpPr>
            <a:spLocks noGrp="1"/>
          </p:cNvSpPr>
          <p:nvPr>
            <p:ph type="body" idx="3"/>
          </p:nvPr>
        </p:nvSpPr>
        <p:spPr/>
        <p:txBody>
          <a:bodyPr/>
          <a:lstStyle/>
          <a:p>
            <a:r>
              <a:t>succession规划是组织可持续发展的基石</a:t>
            </a:r>
          </a:p>
        </p:txBody>
      </p:sp>
      <p:sp>
        <p:nvSpPr>
          <p:cNvPr id="5" name="Content Placeholder 4"/>
          <p:cNvSpPr>
            <a:spLocks noGrp="1"/>
          </p:cNvSpPr>
          <p:nvPr>
            <p:ph sz="half" idx="4"/>
          </p:nvPr>
        </p:nvSpPr>
        <p:spPr/>
        <p:txBody>
          <a:bodyPr/>
          <a:lstStyle/>
          <a:p>
            <a:r>
              <a:t>1. 组织变革中有效的succession规划可以帮助组织培养和发展能够引领组织未来发展的领导者，确保组织在变革后能够继续保持竞争力和可持续发展。</a:t>
            </a:r>
          </a:p>
          <a:p>
            <a:r>
              <a:t>2. succession规划可以帮助组织建立起一套完整的领导人才培养和选拔体系，为组织的可持续发展提供源源不断的人才储备。</a:t>
            </a:r>
          </a:p>
          <a:p>
            <a:r>
              <a:t>3. 有效的succession规划可以帮助组织打造一支能够适应变革并持续创造价值的员工团队，为组织的可持续发展提供坚实的人才基础。</a:t>
            </a:r>
          </a:p>
        </p:txBody>
      </p:sp>
      <p:sp>
        <p:nvSpPr>
          <p:cNvPr id="6" name="Text Placeholder 5"/>
          <p:cNvSpPr>
            <a:spLocks noGrp="1"/>
          </p:cNvSpPr>
          <p:nvPr>
            <p:ph type="body" idx="1"/>
          </p:nvPr>
        </p:nvSpPr>
        <p:spPr/>
        <p:txBody>
          <a:bodyPr/>
          <a:lstStyle/>
          <a:p>
            <a:r>
              <a:t>succession规划可以帮助组织应对外部变化</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succession规划的常见挑战和障碍</a:t>
            </a:r>
          </a:p>
        </p:txBody>
      </p:sp>
      <p:sp>
        <p:nvSpPr>
          <p:cNvPr id="3" name="Subtitle 2"/>
          <p:cNvSpPr>
            <a:spLocks noGrp="1"/>
          </p:cNvSpPr>
          <p:nvPr>
            <p:ph type="subTitle" idx="1"/>
          </p:nvPr>
        </p:nvSpPr>
        <p:spPr/>
        <p:txBody>
          <a:bodyPr/>
          <a:lstStyle/>
          <a:p>
            <a:r>
              <a:t>组织变革中的领导succession规划</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succession规划的常见挑战和障碍</a:t>
            </a:r>
          </a:p>
        </p:txBody>
      </p:sp>
      <p:sp>
        <p:nvSpPr>
          <p:cNvPr id="3" name="Text Placeholder 2"/>
          <p:cNvSpPr>
            <a:spLocks noGrp="1"/>
          </p:cNvSpPr>
          <p:nvPr>
            <p:ph type="body" idx="1"/>
          </p:nvPr>
        </p:nvSpPr>
        <p:spPr/>
        <p:txBody>
          <a:bodyPr/>
          <a:lstStyle/>
          <a:p>
            <a:r>
              <a:t>领导者的抵抗</a:t>
            </a:r>
          </a:p>
        </p:txBody>
      </p:sp>
      <p:sp>
        <p:nvSpPr>
          <p:cNvPr id="4" name="Content Placeholder 3"/>
          <p:cNvSpPr>
            <a:spLocks noGrp="1"/>
          </p:cNvSpPr>
          <p:nvPr>
            <p:ph sz="half" idx="2"/>
          </p:nvPr>
        </p:nvSpPr>
        <p:spPr/>
        <p:txBody>
          <a:bodyPr/>
          <a:lstStyle/>
          <a:p>
            <a:r>
              <a:t>1. 领导者可能对权力移交感到不情愿，不愿意放弃对组织的控制，由此产生抵触情绪。</a:t>
            </a:r>
          </a:p>
          <a:p>
            <a:r>
              <a:t>2. 领导者可能担心继任者没有足够的经验或能力，难以胜任领导职位，从而对succession规划产生抵触。</a:t>
            </a:r>
          </a:p>
          <a:p>
            <a:r>
              <a:t>3. 领导者可能担心继任者会改变组织的文化或战略，损害组织的利益，从而对succession规划产生抵触。</a:t>
            </a:r>
          </a:p>
        </p:txBody>
      </p:sp>
      <p:sp>
        <p:nvSpPr>
          <p:cNvPr id="5" name="Text Placeholder 4"/>
          <p:cNvSpPr>
            <a:spLocks noGrp="1"/>
          </p:cNvSpPr>
          <p:nvPr>
            <p:ph type="body" idx="3"/>
          </p:nvPr>
        </p:nvSpPr>
        <p:spPr/>
        <p:txBody>
          <a:bodyPr/>
          <a:lstStyle/>
          <a:p>
            <a:r>
              <a:t>继任者准备不足</a:t>
            </a:r>
          </a:p>
        </p:txBody>
      </p:sp>
      <p:sp>
        <p:nvSpPr>
          <p:cNvPr id="6" name="Content Placeholder 5"/>
          <p:cNvSpPr>
            <a:spLocks noGrp="1"/>
          </p:cNvSpPr>
          <p:nvPr>
            <p:ph sz="half" idx="4"/>
          </p:nvPr>
        </p:nvSpPr>
        <p:spPr/>
        <p:txBody>
          <a:bodyPr/>
          <a:lstStyle/>
          <a:p>
            <a:r>
              <a:t>1. 继任者可能缺乏担任领导职位的经验或技能，需要较长时间的培养，而组织可能没有足够的时间或资源来提供必要的培训和发展。</a:t>
            </a:r>
          </a:p>
          <a:p>
            <a:r>
              <a:t>2. 继任者可能缺乏对组织的深刻理解，需要花费时间来熟悉组织的文化、战略、政策和程序，才能有效地领导组织。</a:t>
            </a:r>
          </a:p>
          <a:p>
            <a:r>
              <a:t>3. 继任者可能缺乏对领导职位的兴趣或意愿，不愿意承担相应的责任，由此产生抵触情绪。</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succession规划的常见挑战和障碍</a:t>
            </a:r>
          </a:p>
        </p:txBody>
      </p:sp>
      <p:sp>
        <p:nvSpPr>
          <p:cNvPr id="3" name="Text Placeholder 2"/>
          <p:cNvSpPr>
            <a:spLocks noGrp="1"/>
          </p:cNvSpPr>
          <p:nvPr>
            <p:ph type="body" idx="1"/>
          </p:nvPr>
        </p:nvSpPr>
        <p:spPr/>
        <p:txBody>
          <a:bodyPr/>
          <a:lstStyle/>
          <a:p>
            <a:r>
              <a:t>员工士气降低</a:t>
            </a:r>
          </a:p>
        </p:txBody>
      </p:sp>
      <p:sp>
        <p:nvSpPr>
          <p:cNvPr id="4" name="Content Placeholder 3"/>
          <p:cNvSpPr>
            <a:spLocks noGrp="1"/>
          </p:cNvSpPr>
          <p:nvPr>
            <p:ph sz="half" idx="2"/>
          </p:nvPr>
        </p:nvSpPr>
        <p:spPr/>
        <p:txBody>
          <a:bodyPr/>
          <a:lstStyle/>
          <a:p>
            <a:r>
              <a:t>1. 组织内的员工可能会对succession规划产生担忧和不确定性，担心变革会对自己的工作岗位或职业发展产生负面影响。</a:t>
            </a:r>
          </a:p>
          <a:p>
            <a:r>
              <a:t>2. 员工可能会对继任者的能力或经验产生质疑，担心继任者无法有效地领导组织，由此产生抵触情绪。</a:t>
            </a:r>
          </a:p>
          <a:p>
            <a:r>
              <a:t>3. 员工可能会对succession规划的透明度和公平性产生质疑，担心继任者是通过不正当手段获得领导职位的，由此产生抵触情绪。</a:t>
            </a:r>
          </a:p>
        </p:txBody>
      </p:sp>
      <p:sp>
        <p:nvSpPr>
          <p:cNvPr id="5" name="Text Placeholder 4"/>
          <p:cNvSpPr>
            <a:spLocks noGrp="1"/>
          </p:cNvSpPr>
          <p:nvPr>
            <p:ph type="body" idx="3"/>
          </p:nvPr>
        </p:nvSpPr>
        <p:spPr/>
        <p:txBody>
          <a:bodyPr/>
          <a:lstStyle/>
          <a:p>
            <a:r>
              <a:t>外部环境的不确定性</a:t>
            </a:r>
          </a:p>
        </p:txBody>
      </p:sp>
      <p:sp>
        <p:nvSpPr>
          <p:cNvPr id="6" name="Content Placeholder 5"/>
          <p:cNvSpPr>
            <a:spLocks noGrp="1"/>
          </p:cNvSpPr>
          <p:nvPr>
            <p:ph sz="half" idx="4"/>
          </p:nvPr>
        </p:nvSpPr>
        <p:spPr/>
        <p:txBody>
          <a:bodyPr/>
          <a:lstStyle/>
          <a:p>
            <a:r>
              <a:t>1. 组织外部环境的快速变化可能会使succession规划变得困难。</a:t>
            </a:r>
          </a:p>
          <a:p>
            <a:r>
              <a:t>2. 不确定的经济环境可能导致组织需要快速调整其战略和运营方式，继任者可能需要具备不同的技能和经验来应对新的挑战。</a:t>
            </a:r>
          </a:p>
          <a:p>
            <a:r>
              <a:t>3. 不确定的政治或法律环境可能导致组织需要调整其运营方式，继任者可能需要具备不同的技能和经验来应对新的挑战。</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succession规划的常见挑战和障碍</a:t>
            </a:r>
          </a:p>
        </p:txBody>
      </p:sp>
      <p:sp>
        <p:nvSpPr>
          <p:cNvPr id="3" name="Text Placeholder 2"/>
          <p:cNvSpPr>
            <a:spLocks noGrp="1"/>
          </p:cNvSpPr>
          <p:nvPr>
            <p:ph type="body" idx="1"/>
          </p:nvPr>
        </p:nvSpPr>
        <p:spPr/>
        <p:txBody>
          <a:bodyPr/>
          <a:lstStyle/>
          <a:p>
            <a:r>
              <a:t>缺乏有效的沟通</a:t>
            </a:r>
          </a:p>
        </p:txBody>
      </p:sp>
      <p:sp>
        <p:nvSpPr>
          <p:cNvPr id="4" name="Content Placeholder 3"/>
          <p:cNvSpPr>
            <a:spLocks noGrp="1"/>
          </p:cNvSpPr>
          <p:nvPr>
            <p:ph sz="half" idx="2"/>
          </p:nvPr>
        </p:nvSpPr>
        <p:spPr/>
        <p:txBody>
          <a:bodyPr/>
          <a:lstStyle/>
          <a:p>
            <a:r>
              <a:t>1. 组织领导层可能未能有效地与员工沟通succession规划的必要性、过程和时间表，导致员工产生不必要的担忧和疑虑。</a:t>
            </a:r>
          </a:p>
          <a:p>
            <a:r>
              <a:t>2. 组织领导层可能未能有效地与员工沟通succession规划的标准和流程，导致员工对继任者的选拔和任命产生不满的情绪。</a:t>
            </a:r>
          </a:p>
          <a:p>
            <a:r>
              <a:t>3. 组织领导层可能未能有效地与员工沟通succession规划的预期结果和影响，导致员工对变革后的组织缺乏信心和认同感。</a:t>
            </a:r>
          </a:p>
        </p:txBody>
      </p:sp>
      <p:sp>
        <p:nvSpPr>
          <p:cNvPr id="5" name="Text Placeholder 4"/>
          <p:cNvSpPr>
            <a:spLocks noGrp="1"/>
          </p:cNvSpPr>
          <p:nvPr>
            <p:ph type="body" idx="3"/>
          </p:nvPr>
        </p:nvSpPr>
        <p:spPr/>
        <p:txBody>
          <a:bodyPr/>
          <a:lstStyle/>
          <a:p>
            <a:r>
              <a:t>资源不足</a:t>
            </a:r>
          </a:p>
        </p:txBody>
      </p:sp>
      <p:sp>
        <p:nvSpPr>
          <p:cNvPr id="6" name="Content Placeholder 5"/>
          <p:cNvSpPr>
            <a:spLocks noGrp="1"/>
          </p:cNvSpPr>
          <p:nvPr>
            <p:ph sz="half" idx="4"/>
          </p:nvPr>
        </p:nvSpPr>
        <p:spPr/>
        <p:txBody>
          <a:bodyPr/>
          <a:lstStyle/>
          <a:p>
            <a:r>
              <a:t>1. 组织可能缺乏足够的资源来支持succession规划的实施，例如，可能缺乏资金来为继任者提供必要的培训和发展，也可能缺乏人力资源来支持succession规划的实施。</a:t>
            </a:r>
          </a:p>
          <a:p>
            <a:r>
              <a:t>2. 组织可能缺乏足够的资源来支持继任者的过渡，例如，可能缺乏足够的资金为继任者提供必要的支持和资源。</a:t>
            </a:r>
          </a:p>
          <a:p>
            <a:r>
              <a:t>3. 组织可能缺乏足够的资源来支持succession规划的评估，例如，可能缺乏资金或人力资源来评估succession规划的有效性。</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succession规划的原则和关键步骤</a:t>
            </a:r>
          </a:p>
        </p:txBody>
      </p:sp>
      <p:sp>
        <p:nvSpPr>
          <p:cNvPr id="3" name="Subtitle 2"/>
          <p:cNvSpPr>
            <a:spLocks noGrp="1"/>
          </p:cNvSpPr>
          <p:nvPr>
            <p:ph type="subTitle" idx="1"/>
          </p:nvPr>
        </p:nvSpPr>
        <p:spPr/>
        <p:txBody>
          <a:bodyPr/>
          <a:lstStyle/>
          <a:p>
            <a:r>
              <a:t>组织变革中的领导succession规划</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succession规划的原则和关键步骤</a:t>
            </a:r>
          </a:p>
        </p:txBody>
      </p:sp>
      <p:sp>
        <p:nvSpPr>
          <p:cNvPr id="3" name="Text Placeholder 2"/>
          <p:cNvSpPr>
            <a:spLocks noGrp="1"/>
          </p:cNvSpPr>
          <p:nvPr>
            <p:ph type="body" idx="1"/>
          </p:nvPr>
        </p:nvSpPr>
        <p:spPr/>
        <p:txBody>
          <a:bodyPr/>
          <a:lstStyle/>
          <a:p>
            <a:r>
              <a:t>succession规划的原则</a:t>
            </a:r>
          </a:p>
        </p:txBody>
      </p:sp>
      <p:sp>
        <p:nvSpPr>
          <p:cNvPr id="4" name="Content Placeholder 3"/>
          <p:cNvSpPr>
            <a:spLocks noGrp="1"/>
          </p:cNvSpPr>
          <p:nvPr>
            <p:ph sz="half" idx="2"/>
          </p:nvPr>
        </p:nvSpPr>
        <p:spPr/>
        <p:txBody>
          <a:bodyPr/>
          <a:lstStyle/>
          <a:p>
            <a:r>
              <a:t>1. 明确目标和界定范围：明确succession规划的目标，包括培养合格的领导人才，确保组织的可持续发展等。同时，界定succession规划的范围，包括哪些职位需要制定succession计划，以及succession规划的时间范围。</a:t>
            </a:r>
          </a:p>
          <a:p>
            <a:r>
              <a:t>2. 全面评估人才：对现有的人才进行全面评估，包括他们的能力、经验、潜力、价值观和职业目标。通过绩效评估、360度反馈、人才盘点等方式，确定关键人才和高潜力人才。</a:t>
            </a:r>
          </a:p>
          <a:p>
            <a:r>
              <a:t>3. 制定发展计划：根据人才评估结果，为每个关键人才和高潜力人才制定发展计划。计划应包括培训、轮岗、项目经验和指导等内容，帮助他们获得必要的技能、知识和经验，以便为未来的领导职位做好准备。</a:t>
            </a:r>
          </a:p>
          <a:p>
            <a:r>
              <a:t>4. 建立导师和指导体系：建立导师和指导体系，为关键人才和高潜力人才提供支持和指导。导师和指导者可以帮助他们了解组织的文化、价值观和发展机会，并提供职业建议和指导。</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succession规划的原则和关键步骤</a:t>
            </a:r>
          </a:p>
        </p:txBody>
      </p:sp>
      <p:sp>
        <p:nvSpPr>
          <p:cNvPr id="3" name="Text Placeholder 2"/>
          <p:cNvSpPr>
            <a:spLocks noGrp="1"/>
          </p:cNvSpPr>
          <p:nvPr>
            <p:ph type="body" idx="1"/>
          </p:nvPr>
        </p:nvSpPr>
        <p:spPr/>
        <p:txBody>
          <a:bodyPr/>
          <a:lstStyle/>
          <a:p>
            <a:r>
              <a:t>succession规划的关键步骤</a:t>
            </a:r>
          </a:p>
        </p:txBody>
      </p:sp>
      <p:sp>
        <p:nvSpPr>
          <p:cNvPr id="4" name="Content Placeholder 3"/>
          <p:cNvSpPr>
            <a:spLocks noGrp="1"/>
          </p:cNvSpPr>
          <p:nvPr>
            <p:ph sz="half" idx="2"/>
          </p:nvPr>
        </p:nvSpPr>
        <p:spPr/>
        <p:txBody>
          <a:bodyPr/>
          <a:lstStyle/>
          <a:p>
            <a:r>
              <a:t>1. 识别关键岗位：确定组织中需要制定succession计划的关键岗位。这些岗位通常是具有高影响力、高复杂性和高风险的岗位，对组织的成功至关重要。</a:t>
            </a:r>
          </a:p>
          <a:p>
            <a:r>
              <a:t>2. 评估现有人才：对现有的人才进行评估，确定他们的能力、经验、潜力和发展需求。通过绩效评估、360度反馈、人才盘点等方式，识别高潜力人才和关键人才。</a:t>
            </a:r>
          </a:p>
          <a:p>
            <a:r>
              <a:t>3. 制定succession计划：根据人才评估结果，为每个关键岗位制定succession计划。计划应包括人才发展、轮岗、晋升机会等内容，帮助高潜力人才和关键人才获得必要的技能、知识和经验，以便为未来的领导职位做好准备。</a:t>
            </a:r>
          </a:p>
          <a:p>
            <a:r>
              <a:t>4. 实施succession计划：在实践中实施succession计划，为高潜力人才和关键人才提供发展机会，帮助他们获得必要的技能、知识和经验。同时，应定期评估succession计划的实施情况，并根据实际情况进行调整。</a:t>
            </a:r>
          </a:p>
          <a:p>
            <a:r>
              <a:t>5. 定期评估和调整：定期评估succession计划的实施情况，并根据实际情况进行调整。评估应包括对人才发展、轮岗、晋升机会等方面进行评估，以确保succession计划能够有效地实现其目标。</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有效succession规划的领导力评估与发展</a:t>
            </a:r>
          </a:p>
        </p:txBody>
      </p:sp>
      <p:sp>
        <p:nvSpPr>
          <p:cNvPr id="3" name="Subtitle 2"/>
          <p:cNvSpPr>
            <a:spLocks noGrp="1"/>
          </p:cNvSpPr>
          <p:nvPr>
            <p:ph type="subTitle" idx="1"/>
          </p:nvPr>
        </p:nvSpPr>
        <p:spPr/>
        <p:txBody>
          <a:bodyPr/>
          <a:lstStyle/>
          <a:p>
            <a:r>
              <a:t>组织变革中的领导succession规划</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有效succession规划的领导力评估与发展</a:t>
            </a:r>
          </a:p>
        </p:txBody>
      </p:sp>
      <p:sp>
        <p:nvSpPr>
          <p:cNvPr id="3" name="Content Placeholder 2"/>
          <p:cNvSpPr>
            <a:spLocks noGrp="1"/>
          </p:cNvSpPr>
          <p:nvPr>
            <p:ph sz="half" idx="2"/>
          </p:nvPr>
        </p:nvSpPr>
        <p:spPr/>
        <p:txBody>
          <a:bodyPr/>
          <a:lstStyle/>
          <a:p>
            <a:r>
              <a:t>1. 领导力评估是succession规划的基础，有效评估可以帮助组织识别和培养高潜力领导者。</a:t>
            </a:r>
          </a:p>
          <a:p>
            <a:r>
              <a:t>2. 领导力评估应基于组织的具体需求和目标，明确领导者的关键能力和胜任力。</a:t>
            </a:r>
          </a:p>
          <a:p>
            <a:r>
              <a:t>3. 领导力评估应采用多种方式，包括360度评估、行为观察、心理测验等，以提高评估的准确性和可靠性。</a:t>
            </a:r>
          </a:p>
        </p:txBody>
      </p:sp>
      <p:sp>
        <p:nvSpPr>
          <p:cNvPr id="4" name="Text Placeholder 3"/>
          <p:cNvSpPr>
            <a:spLocks noGrp="1"/>
          </p:cNvSpPr>
          <p:nvPr>
            <p:ph type="body" idx="3"/>
          </p:nvPr>
        </p:nvSpPr>
        <p:spPr/>
        <p:txBody>
          <a:bodyPr/>
          <a:lstStyle/>
          <a:p>
            <a:r>
              <a:t>领导力发展</a:t>
            </a:r>
          </a:p>
        </p:txBody>
      </p:sp>
      <p:sp>
        <p:nvSpPr>
          <p:cNvPr id="5" name="Content Placeholder 4"/>
          <p:cNvSpPr>
            <a:spLocks noGrp="1"/>
          </p:cNvSpPr>
          <p:nvPr>
            <p:ph sz="half" idx="4"/>
          </p:nvPr>
        </p:nvSpPr>
        <p:spPr/>
        <p:txBody>
          <a:bodyPr/>
          <a:lstStyle/>
          <a:p>
            <a:r>
              <a:t>1. 领导力发展是succession规划的重要组成部分，可以帮助高潜力领导者提高领导能力，为未来的领导角色做好准备。</a:t>
            </a:r>
          </a:p>
          <a:p>
            <a:r>
              <a:t>2. 领导力发展应注重个性化和定制化，根据个人的能力和需求制定有针对性的发展计划。</a:t>
            </a:r>
          </a:p>
          <a:p>
            <a:r>
              <a:t>3. 领导力发展应采用多种方式，包括培训、轮岗、导师制等，以提高发展的有效性和可持续性。</a:t>
            </a:r>
          </a:p>
        </p:txBody>
      </p:sp>
      <p:sp>
        <p:nvSpPr>
          <p:cNvPr id="6" name="Text Placeholder 5"/>
          <p:cNvSpPr>
            <a:spLocks noGrp="1"/>
          </p:cNvSpPr>
          <p:nvPr>
            <p:ph type="body" idx="1"/>
          </p:nvPr>
        </p:nvSpPr>
        <p:spPr/>
        <p:txBody>
          <a:bodyPr/>
          <a:lstStyle/>
          <a:p>
            <a:r>
              <a:t>领导力评估</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https://d.book118.com/018001057114006046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组织变革中succession规划的重要性</vt:lpstr>
      <vt:lpstr> 组织变革中succession规划的重要性</vt:lpstr>
      <vt:lpstr> 组织变革中succession规划的重要性</vt:lpstr>
      <vt:lpstr> 组织变革中succession规划的重要性</vt:lpstr>
      <vt:lpstr> succession规划的常见挑战和障碍</vt:lpstr>
      <vt:lpstr> succession规划的常见挑战和障碍</vt:lpstr>
      <vt:lpstr> succession规划的常见挑战和障碍</vt:lpstr>
      <vt:lpstr> succession规划的常见挑战和障碍</vt:lpstr>
      <vt:lpstr> succession规划的原则和关键步骤</vt:lpstr>
      <vt:lpstr> succession规划的原则和关键步骤</vt:lpstr>
      <vt:lpstr> succession规划的原则和关键步骤</vt:lpstr>
      <vt:lpstr> 有效succession规划的领导力评估与发展</vt:lpstr>
      <vt:lpstr> 有效succession规划的领导力评估与发展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2024-09-27T17:31:14.309</cp:lastPrinted>
  <dcterms:created xsi:type="dcterms:W3CDTF">2024-09-27T09:31:14Z</dcterms:created>
  <dcterms:modified xsi:type="dcterms:W3CDTF">2024-09-27T09:31:16Z</dcterms:modified>
</cp:coreProperties>
</file>