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307A0-213F-4B17-B2EE-154E2FA3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6CB3-DD66-4D92-ACF3-F6ED4846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CA782-6136-4160-ADFF-98E28328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9622C-ED28-4315-BC45-580FD2F4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CF65F-A2A8-4D98-8D31-3E5910C7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0484B5-39FC-45AE-8B01-3535B8E30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D7A88-36D6-4264-9CAD-1F8D3F93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99B59-BD74-4362-B025-69DCA3260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F3BDE-268B-4F17-B725-76140E7B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8223B-082B-4D56-B9FF-6667E58E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0502B-A5E3-4425-B984-DEBB6481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2006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节置换术后并发症的预防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并发症的识别与处理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探讨节置换术后并发症的预防措施，提高手术效果和患者生活质量。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节置换术是一种常见的关节手术，主要用于治疗关节疾病和损伤。然而，手术后容易出现各种并发症，如感染、血栓形成、关节僵硬等，对患者的生活质量和手术效果产生不良影响。因此，预防并发症的发生对于提高手术效果和患者生活质量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节置换术是一种通过手术将病变的关节软骨切除，并植入人工关节假体，以恢复关节功能和减轻疼痛的手术方法。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节置换术主要用于治疗严重的关节疾病，如骨关节炎、类风湿性关节炎等。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节置换术通常采用全身麻醉或局部麻醉，手术时间较长，需要切开关节囊，暴露关节软骨，并植入人工关节假体。手术后需要进行康复训练，以恢复关节功能。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节置换术简介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并发症类型及原因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手术操作、术后护理不当、患者自身免疫力低下等均可导致感染。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严格遵守手术操作规程，减少手术创伤；术后保持伤口清洁干燥，定期换药；加强患者免疫力，如适当锻炼、合理饮食等。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血栓形成原因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术后卧床休息，活动量减少，容易导致下肢静脉血栓形成。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术后尽早进行下肢活动，如被动或主动活动下肢关节，家属可按摩患者下肢肌肉，促进血液循环；使用弹力袜或气压治疗等物理方法预防血栓形成。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07" b="267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术后疼痛、制动时间过长、康复锻炼不足等均可导致关节僵硬。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术后早期进行康复锻炼，如关节屈伸运动、肌肉收缩运动等；疼痛较轻时，可适当增加锻炼强度和时间；遵循医生指导，合理安排康复计划。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关节僵硬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关节僵硬原因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4833" b="348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术后摔倒、过度活动或外力撞击等均可导致骨折。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术后避免剧烈运动和外力撞击；保持地面干燥，避免滑倒；遵循医生指导，合理安排康复计划。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https://d.book118.com/018002006005006025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2024-09-01T10:25:19.611</cp:lastPrinted>
  <dcterms:created xsi:type="dcterms:W3CDTF">2024-09-01T02:25:19Z</dcterms:created>
  <dcterms:modified xsi:type="dcterms:W3CDTF">2024-09-01T02:25:21Z</dcterms:modified>
</cp:coreProperties>
</file>