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B03E3-2136-4AF0-B643-35D94A6E5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34685-C6B3-469E-BE57-FB311C3D8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44DE4-4846-49A8-856A-612D510C7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DFB58-008E-4780-928E-5563BA613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55DC30-38D0-45B2-93E9-052D8B525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B00454-F0E3-42AB-B2D1-714C73AFC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DF3E75-1547-4BE3-B979-B75FCA6E6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72132-C463-4A73-BDFE-71899436B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2FBCA2-6171-4773-B4DE-642976C21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5D125-F17D-473E-84F2-544EA5CF2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1205F-7CE8-4489-9CF6-2DE1914F9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0300711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房屋排查实施方案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房屋排查背景和目标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排查范围和方法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排查内容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排查流程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排查人员和设备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安全保障措施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排查结果处理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房屋排查背景和目标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412" b="2341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房屋安全问题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随着时间的推移，房屋结构可能受到各种因素的影响，如自然灾害、老化、人为因素等，导致房屋存在安全隐患。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政府和相关部门对房屋安全有明确的规定和要求，需要对房屋进行定期排查，确保房屋安全符合法律法规。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居民安全意识提高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随着居民安全意识的提高，居民对房屋安全问题越来越关注，需要进行房屋排查来保障居民的生命财产安全。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全面排查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重点排查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对存在安全隐患的房屋进行重点排查，加大排查力度。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及时处理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对排查出存在安全隐患的房屋，及时采取措施进行修缮或拆除，防止安全事故发生。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对辖区内的所有房屋进行全面排查，不留死角。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提高居民安全意识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通过排查宣传相关法律法规和安全知识，提高居民的安全意识和自我保护能力。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816793" y="2385294"/>
            <a:ext cx="580457" cy="611204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967516" y="2592214"/>
            <a:ext cx="137324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967516" y="2510049"/>
            <a:ext cx="182717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172048" y="2529578"/>
            <a:ext cx="139505" cy="408335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49694" y="2658487"/>
            <a:ext cx="231331" cy="243277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467776" y="2395266"/>
            <a:ext cx="796103" cy="591260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排查范围和方法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住宅小区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对住宅小区内的房屋进行全面排查，包括公寓、别墅等各类住宅建筑。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商业用房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对商业用房进行排查，包括商铺、办公楼等商业用途的建筑。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工业用房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对工业用房进行排查，包括工厂、仓库等工业用途的建筑。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公共设施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对公共设施进行排查，包括学校、医院、图书馆、博物馆等公共建筑。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999673" y="2385294"/>
            <a:ext cx="580457" cy="611204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150397" y="2592214"/>
            <a:ext cx="137324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150397" y="2510049"/>
            <a:ext cx="182717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354928" y="2529578"/>
            <a:ext cx="139505" cy="408335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713118" y="2658487"/>
            <a:ext cx="231331" cy="243277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31200" y="2395266"/>
            <a:ext cx="796103" cy="591260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排查范围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现场勘察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对房屋进行实地勘察，检查房屋的结构、装修、设施等方面是否存在安全隐患。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档案审查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对房屋的档案资料进行审查，包括施工图纸、验收报告、维修记录等，了解房屋的历史和现状。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仪器检测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使用专业仪器对房屋进行检测，如使用红外线检测仪检测房屋的保温性能，使用漏水检测仪检测房屋的漏水情况等。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专家评估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邀请专业人士对房屋进行评估，针对房屋的结构、设施等方面提出专业意见和建议。</a:t>
            </a:r>
            <a:endParaRPr lang="en-US" sz="1100"/>
          </a:p>
        </p:txBody>
      </p:sp>
      <p:sp>
        <p:nvSpPr>
          <p:cNvPr id="15" name="Freeform 15"/>
          <p:cNvSpPr/>
          <p:nvPr/>
        </p:nvSpPr>
        <p:spPr>
          <a:xfrm>
            <a:off x="5835091" y="2197120"/>
            <a:ext cx="575584" cy="551200"/>
          </a:xfrm>
          <a:custGeom>
            <a:rect l="l" t="t" r="r" b="b"/>
            <a:pathLst>
              <a:path w="21600" h="21600">
                <a:moveTo>
                  <a:pt x="18180" y="12132"/>
                </a:moveTo>
                <a:cubicBezTo>
                  <a:pt x="17710" y="12226"/>
                  <a:pt x="17327" y="12561"/>
                  <a:pt x="17170" y="13012"/>
                </a:cubicBezTo>
                <a:cubicBezTo>
                  <a:pt x="17083" y="13261"/>
                  <a:pt x="16981" y="13503"/>
                  <a:pt x="16868" y="13738"/>
                </a:cubicBezTo>
                <a:cubicBezTo>
                  <a:pt x="16658" y="14169"/>
                  <a:pt x="16694" y="14677"/>
                  <a:pt x="16959" y="15075"/>
                </a:cubicBezTo>
                <a:lnTo>
                  <a:pt x="18131" y="16833"/>
                </a:lnTo>
                <a:lnTo>
                  <a:pt x="16832" y="18132"/>
                </a:lnTo>
                <a:lnTo>
                  <a:pt x="15075" y="16960"/>
                </a:lnTo>
                <a:cubicBezTo>
                  <a:pt x="14850" y="16810"/>
                  <a:pt x="14589" y="16733"/>
                  <a:pt x="14326" y="16733"/>
                </a:cubicBezTo>
                <a:cubicBezTo>
                  <a:pt x="14126" y="16733"/>
                  <a:pt x="13924" y="16778"/>
                  <a:pt x="13738" y="16868"/>
                </a:cubicBezTo>
                <a:cubicBezTo>
                  <a:pt x="13504" y="16981"/>
                  <a:pt x="13262" y="17083"/>
                  <a:pt x="13012" y="17170"/>
                </a:cubicBezTo>
                <a:cubicBezTo>
                  <a:pt x="12561" y="17327"/>
                  <a:pt x="12226" y="17712"/>
                  <a:pt x="12133" y="18180"/>
                </a:cubicBezTo>
                <a:lnTo>
                  <a:pt x="11717" y="20249"/>
                </a:lnTo>
                <a:lnTo>
                  <a:pt x="9881" y="20249"/>
                </a:lnTo>
                <a:lnTo>
                  <a:pt x="9467" y="18180"/>
                </a:lnTo>
                <a:cubicBezTo>
                  <a:pt x="9373" y="17712"/>
                  <a:pt x="9039" y="17327"/>
                  <a:pt x="8588" y="17170"/>
                </a:cubicBezTo>
                <a:cubicBezTo>
                  <a:pt x="8339" y="17083"/>
                  <a:pt x="8096" y="16983"/>
                  <a:pt x="7861" y="16869"/>
                </a:cubicBezTo>
                <a:cubicBezTo>
                  <a:pt x="7675" y="16778"/>
                  <a:pt x="7474" y="16733"/>
                  <a:pt x="7273" y="16733"/>
                </a:cubicBezTo>
                <a:cubicBezTo>
                  <a:pt x="7011" y="16733"/>
                  <a:pt x="6750" y="16810"/>
                  <a:pt x="6525" y="16960"/>
                </a:cubicBezTo>
                <a:lnTo>
                  <a:pt x="4767" y="18132"/>
                </a:lnTo>
                <a:lnTo>
                  <a:pt x="3468" y="16833"/>
                </a:lnTo>
                <a:lnTo>
                  <a:pt x="4639" y="15075"/>
                </a:lnTo>
                <a:cubicBezTo>
                  <a:pt x="4904" y="14677"/>
                  <a:pt x="4939" y="14169"/>
                  <a:pt x="4732" y="13738"/>
                </a:cubicBezTo>
                <a:cubicBezTo>
                  <a:pt x="4618" y="13504"/>
                  <a:pt x="4516" y="13263"/>
                  <a:pt x="4429" y="13013"/>
                </a:cubicBezTo>
                <a:cubicBezTo>
                  <a:pt x="4273" y="12561"/>
                  <a:pt x="3888" y="12227"/>
                  <a:pt x="3419" y="12133"/>
                </a:cubicBezTo>
                <a:lnTo>
                  <a:pt x="1350" y="11718"/>
                </a:lnTo>
                <a:lnTo>
                  <a:pt x="1349" y="9882"/>
                </a:lnTo>
                <a:lnTo>
                  <a:pt x="3419" y="9468"/>
                </a:lnTo>
                <a:cubicBezTo>
                  <a:pt x="3888" y="9374"/>
                  <a:pt x="4273" y="9039"/>
                  <a:pt x="4429" y="8588"/>
                </a:cubicBezTo>
                <a:cubicBezTo>
                  <a:pt x="4516" y="8338"/>
                  <a:pt x="4617" y="8096"/>
                  <a:pt x="4731" y="7862"/>
                </a:cubicBezTo>
                <a:cubicBezTo>
                  <a:pt x="4940" y="7431"/>
                  <a:pt x="4905" y="6923"/>
                  <a:pt x="4639" y="6524"/>
                </a:cubicBezTo>
                <a:lnTo>
                  <a:pt x="3468" y="4767"/>
                </a:lnTo>
                <a:lnTo>
                  <a:pt x="4767" y="3468"/>
                </a:lnTo>
                <a:lnTo>
                  <a:pt x="6525" y="4639"/>
                </a:lnTo>
                <a:cubicBezTo>
                  <a:pt x="6750" y="4790"/>
                  <a:pt x="7011" y="4866"/>
                  <a:pt x="7273" y="4866"/>
                </a:cubicBezTo>
                <a:cubicBezTo>
                  <a:pt x="7474" y="4866"/>
                  <a:pt x="7674" y="4822"/>
                  <a:pt x="7861" y="4732"/>
                </a:cubicBezTo>
                <a:cubicBezTo>
                  <a:pt x="8095" y="4619"/>
                  <a:pt x="8337" y="4517"/>
                  <a:pt x="8586" y="4430"/>
                </a:cubicBezTo>
                <a:cubicBezTo>
                  <a:pt x="9039" y="4272"/>
                  <a:pt x="9373" y="3888"/>
                  <a:pt x="9467" y="3420"/>
                </a:cubicBezTo>
                <a:lnTo>
                  <a:pt x="9881" y="1350"/>
                </a:lnTo>
                <a:lnTo>
                  <a:pt x="11717" y="1350"/>
                </a:lnTo>
                <a:lnTo>
                  <a:pt x="12131" y="3420"/>
                </a:lnTo>
                <a:cubicBezTo>
                  <a:pt x="12225" y="3888"/>
                  <a:pt x="12560" y="4272"/>
                  <a:pt x="13012" y="4430"/>
                </a:cubicBezTo>
                <a:cubicBezTo>
                  <a:pt x="13261" y="4517"/>
                  <a:pt x="13502" y="4617"/>
                  <a:pt x="13737" y="4731"/>
                </a:cubicBezTo>
                <a:cubicBezTo>
                  <a:pt x="13924" y="4822"/>
                  <a:pt x="14125" y="4866"/>
                  <a:pt x="14326" y="4866"/>
                </a:cubicBezTo>
                <a:cubicBezTo>
                  <a:pt x="14589" y="4866"/>
                  <a:pt x="14850" y="4790"/>
                  <a:pt x="15075" y="4639"/>
                </a:cubicBezTo>
                <a:lnTo>
                  <a:pt x="16832" y="3468"/>
                </a:lnTo>
                <a:lnTo>
                  <a:pt x="18131" y="4767"/>
                </a:lnTo>
                <a:lnTo>
                  <a:pt x="16959" y="6524"/>
                </a:lnTo>
                <a:cubicBezTo>
                  <a:pt x="16694" y="6923"/>
                  <a:pt x="16660" y="7431"/>
                  <a:pt x="16867" y="7861"/>
                </a:cubicBezTo>
                <a:cubicBezTo>
                  <a:pt x="16980" y="8096"/>
                  <a:pt x="17083" y="8337"/>
                  <a:pt x="17170" y="8587"/>
                </a:cubicBezTo>
                <a:cubicBezTo>
                  <a:pt x="17327" y="9039"/>
                  <a:pt x="17710" y="9373"/>
                  <a:pt x="18180" y="9467"/>
                </a:cubicBezTo>
                <a:lnTo>
                  <a:pt x="20248" y="9882"/>
                </a:lnTo>
                <a:lnTo>
                  <a:pt x="20250" y="11718"/>
                </a:lnTo>
                <a:cubicBezTo>
                  <a:pt x="20250" y="11718"/>
                  <a:pt x="18180" y="12132"/>
                  <a:pt x="18180" y="12132"/>
                </a:cubicBezTo>
                <a:close/>
                <a:moveTo>
                  <a:pt x="20513" y="8558"/>
                </a:moveTo>
                <a:lnTo>
                  <a:pt x="18445" y="8143"/>
                </a:lnTo>
                <a:cubicBezTo>
                  <a:pt x="18341" y="7844"/>
                  <a:pt x="18218" y="7554"/>
                  <a:pt x="18082" y="7273"/>
                </a:cubicBezTo>
                <a:lnTo>
                  <a:pt x="19254" y="5516"/>
                </a:lnTo>
                <a:cubicBezTo>
                  <a:pt x="19611" y="4980"/>
                  <a:pt x="19540" y="4268"/>
                  <a:pt x="19085" y="3813"/>
                </a:cubicBezTo>
                <a:lnTo>
                  <a:pt x="17787" y="2514"/>
                </a:lnTo>
                <a:cubicBezTo>
                  <a:pt x="17526" y="2253"/>
                  <a:pt x="17181" y="2118"/>
                  <a:pt x="16831" y="2118"/>
                </a:cubicBezTo>
                <a:cubicBezTo>
                  <a:pt x="16573" y="2118"/>
                  <a:pt x="16312" y="2193"/>
                  <a:pt x="16084" y="2345"/>
                </a:cubicBezTo>
                <a:lnTo>
                  <a:pt x="14326" y="3516"/>
                </a:lnTo>
                <a:cubicBezTo>
                  <a:pt x="14044" y="3380"/>
                  <a:pt x="13754" y="3258"/>
                  <a:pt x="13455" y="3155"/>
                </a:cubicBezTo>
                <a:lnTo>
                  <a:pt x="13041" y="1085"/>
                </a:lnTo>
                <a:cubicBezTo>
                  <a:pt x="12916" y="454"/>
                  <a:pt x="12361" y="0"/>
                  <a:pt x="11717" y="0"/>
                </a:cubicBezTo>
                <a:lnTo>
                  <a:pt x="9881" y="0"/>
                </a:lnTo>
                <a:cubicBezTo>
                  <a:pt x="9238" y="0"/>
                  <a:pt x="8684" y="454"/>
                  <a:pt x="8557" y="1085"/>
                </a:cubicBezTo>
                <a:lnTo>
                  <a:pt x="8143" y="3155"/>
                </a:lnTo>
                <a:cubicBezTo>
                  <a:pt x="7843" y="3258"/>
                  <a:pt x="7554" y="3381"/>
                  <a:pt x="7273" y="3516"/>
                </a:cubicBezTo>
                <a:lnTo>
                  <a:pt x="5516" y="2345"/>
                </a:lnTo>
                <a:cubicBezTo>
                  <a:pt x="5287" y="2193"/>
                  <a:pt x="5026" y="2118"/>
                  <a:pt x="4767" y="2118"/>
                </a:cubicBezTo>
                <a:cubicBezTo>
                  <a:pt x="4419" y="2118"/>
                  <a:pt x="4073" y="2253"/>
                  <a:pt x="3812" y="2514"/>
                </a:cubicBezTo>
                <a:lnTo>
                  <a:pt x="2514" y="3813"/>
                </a:lnTo>
                <a:cubicBezTo>
                  <a:pt x="2059" y="4268"/>
                  <a:pt x="1988" y="4980"/>
                  <a:pt x="2345" y="5516"/>
                </a:cubicBezTo>
                <a:lnTo>
                  <a:pt x="3516" y="7273"/>
                </a:lnTo>
                <a:cubicBezTo>
                  <a:pt x="3380" y="7555"/>
                  <a:pt x="3258" y="7844"/>
                  <a:pt x="3154" y="8144"/>
                </a:cubicBezTo>
                <a:lnTo>
                  <a:pt x="1085" y="8558"/>
                </a:lnTo>
                <a:cubicBezTo>
                  <a:pt x="454" y="8684"/>
                  <a:pt x="0" y="9238"/>
                  <a:pt x="0" y="9882"/>
                </a:cubicBezTo>
                <a:lnTo>
                  <a:pt x="0" y="11718"/>
                </a:lnTo>
                <a:cubicBezTo>
                  <a:pt x="0" y="12361"/>
                  <a:pt x="454" y="12916"/>
                  <a:pt x="1085" y="13042"/>
                </a:cubicBezTo>
                <a:lnTo>
                  <a:pt x="3154" y="13456"/>
                </a:lnTo>
                <a:cubicBezTo>
                  <a:pt x="3258" y="13755"/>
                  <a:pt x="3380" y="14046"/>
                  <a:pt x="3516" y="14326"/>
                </a:cubicBezTo>
                <a:lnTo>
                  <a:pt x="2345" y="16083"/>
                </a:lnTo>
                <a:cubicBezTo>
                  <a:pt x="1988" y="16619"/>
                  <a:pt x="2059" y="17332"/>
                  <a:pt x="2514" y="17787"/>
                </a:cubicBezTo>
                <a:lnTo>
                  <a:pt x="3812" y="19086"/>
                </a:lnTo>
                <a:cubicBezTo>
                  <a:pt x="4073" y="19346"/>
                  <a:pt x="4419" y="19482"/>
                  <a:pt x="4767" y="19482"/>
                </a:cubicBezTo>
                <a:cubicBezTo>
                  <a:pt x="5026" y="19482"/>
                  <a:pt x="5287" y="19406"/>
                  <a:pt x="5516" y="19254"/>
                </a:cubicBezTo>
                <a:lnTo>
                  <a:pt x="7273" y="18083"/>
                </a:lnTo>
                <a:cubicBezTo>
                  <a:pt x="7554" y="18220"/>
                  <a:pt x="7843" y="18341"/>
                  <a:pt x="8143" y="18445"/>
                </a:cubicBezTo>
                <a:lnTo>
                  <a:pt x="8557" y="20514"/>
                </a:lnTo>
                <a:cubicBezTo>
                  <a:pt x="8684" y="21146"/>
                  <a:pt x="9238" y="21599"/>
                  <a:pt x="9881" y="21599"/>
                </a:cubicBezTo>
                <a:lnTo>
                  <a:pt x="11717" y="21599"/>
                </a:lnTo>
                <a:cubicBezTo>
                  <a:pt x="12361" y="21599"/>
                  <a:pt x="12916" y="21146"/>
                  <a:pt x="13041" y="20514"/>
                </a:cubicBezTo>
                <a:lnTo>
                  <a:pt x="13456" y="18445"/>
                </a:lnTo>
                <a:cubicBezTo>
                  <a:pt x="13755" y="18341"/>
                  <a:pt x="14046" y="18219"/>
                  <a:pt x="14326" y="18083"/>
                </a:cubicBezTo>
                <a:lnTo>
                  <a:pt x="16084" y="19254"/>
                </a:lnTo>
                <a:cubicBezTo>
                  <a:pt x="16312" y="19406"/>
                  <a:pt x="16573" y="19482"/>
                  <a:pt x="16831" y="19482"/>
                </a:cubicBezTo>
                <a:cubicBezTo>
                  <a:pt x="17181" y="19482"/>
                  <a:pt x="17526" y="19346"/>
                  <a:pt x="17787" y="19086"/>
                </a:cubicBezTo>
                <a:lnTo>
                  <a:pt x="19085" y="17787"/>
                </a:lnTo>
                <a:cubicBezTo>
                  <a:pt x="19540" y="17332"/>
                  <a:pt x="19611" y="16619"/>
                  <a:pt x="19254" y="16083"/>
                </a:cubicBezTo>
                <a:lnTo>
                  <a:pt x="18082" y="14326"/>
                </a:lnTo>
                <a:cubicBezTo>
                  <a:pt x="18219" y="14045"/>
                  <a:pt x="18341" y="13755"/>
                  <a:pt x="18445" y="13456"/>
                </a:cubicBezTo>
                <a:lnTo>
                  <a:pt x="20513" y="13042"/>
                </a:lnTo>
                <a:cubicBezTo>
                  <a:pt x="21145" y="12916"/>
                  <a:pt x="21599" y="12361"/>
                  <a:pt x="21599" y="11718"/>
                </a:cubicBezTo>
                <a:lnTo>
                  <a:pt x="21599" y="9882"/>
                </a:lnTo>
                <a:cubicBezTo>
                  <a:pt x="21599" y="9238"/>
                  <a:pt x="21145" y="8684"/>
                  <a:pt x="20513" y="855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97366" y="2351715"/>
            <a:ext cx="251887" cy="241158"/>
          </a:xfrm>
          <a:custGeom>
            <a:rect l="l" t="t" r="r" b="b"/>
            <a:pathLst>
              <a:path w="21600" h="21600">
                <a:moveTo>
                  <a:pt x="10800" y="20250"/>
                </a:moveTo>
                <a:cubicBezTo>
                  <a:pt x="5580" y="20250"/>
                  <a:pt x="1350" y="16017"/>
                  <a:pt x="1350" y="10800"/>
                </a:cubicBezTo>
                <a:cubicBezTo>
                  <a:pt x="1350" y="5582"/>
                  <a:pt x="5580" y="1349"/>
                  <a:pt x="10800" y="1349"/>
                </a:cubicBezTo>
                <a:cubicBezTo>
                  <a:pt x="16016" y="1349"/>
                  <a:pt x="20250" y="5582"/>
                  <a:pt x="20250" y="10800"/>
                </a:cubicBezTo>
                <a:cubicBezTo>
                  <a:pt x="20250" y="16017"/>
                  <a:pt x="16016" y="20250"/>
                  <a:pt x="10800" y="20250"/>
                </a:cubicBezTo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3"/>
                  <a:pt x="4836" y="21600"/>
                  <a:pt x="10800" y="21600"/>
                </a:cubicBezTo>
                <a:cubicBezTo>
                  <a:pt x="16763" y="21600"/>
                  <a:pt x="21599" y="16763"/>
                  <a:pt x="21599" y="10800"/>
                </a:cubicBezTo>
                <a:cubicBezTo>
                  <a:pt x="21599" y="4836"/>
                  <a:pt x="16763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050524" y="2403531"/>
            <a:ext cx="144597" cy="138501"/>
          </a:xfrm>
          <a:custGeom>
            <a:rect l="l" t="t" r="r" b="b"/>
            <a:pathLst>
              <a:path w="21600" h="21600">
                <a:moveTo>
                  <a:pt x="10800" y="18900"/>
                </a:moveTo>
                <a:cubicBezTo>
                  <a:pt x="6328" y="18900"/>
                  <a:pt x="2699" y="15271"/>
                  <a:pt x="2699" y="10800"/>
                </a:cubicBezTo>
                <a:cubicBezTo>
                  <a:pt x="2699" y="6329"/>
                  <a:pt x="6328" y="2700"/>
                  <a:pt x="10800" y="2700"/>
                </a:cubicBezTo>
                <a:cubicBezTo>
                  <a:pt x="15271" y="2700"/>
                  <a:pt x="18899" y="6329"/>
                  <a:pt x="18899" y="10800"/>
                </a:cubicBezTo>
                <a:cubicBezTo>
                  <a:pt x="18899" y="15271"/>
                  <a:pt x="15271" y="18900"/>
                  <a:pt x="10800" y="18900"/>
                </a:cubicBezTo>
                <a:moveTo>
                  <a:pt x="10800" y="0"/>
                </a:moveTo>
                <a:cubicBezTo>
                  <a:pt x="4830" y="0"/>
                  <a:pt x="0" y="4833"/>
                  <a:pt x="0" y="10800"/>
                </a:cubicBezTo>
                <a:cubicBezTo>
                  <a:pt x="0" y="16766"/>
                  <a:pt x="4830" y="21599"/>
                  <a:pt x="10800" y="21599"/>
                </a:cubicBezTo>
                <a:cubicBezTo>
                  <a:pt x="16764" y="21599"/>
                  <a:pt x="21600" y="16766"/>
                  <a:pt x="21600" y="10800"/>
                </a:cubicBezTo>
                <a:cubicBezTo>
                  <a:pt x="21600" y="4833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877641" y="4747565"/>
            <a:ext cx="490362" cy="514624"/>
          </a:xfrm>
          <a:custGeom>
            <a:rect l="l" t="t" r="r" b="b"/>
            <a:pathLst>
              <a:path w="21600" h="21600">
                <a:moveTo>
                  <a:pt x="13499" y="14850"/>
                </a:moveTo>
                <a:cubicBezTo>
                  <a:pt x="9772" y="14850"/>
                  <a:pt x="6749" y="11827"/>
                  <a:pt x="6749" y="8100"/>
                </a:cubicBezTo>
                <a:cubicBezTo>
                  <a:pt x="6749" y="4372"/>
                  <a:pt x="9772" y="1350"/>
                  <a:pt x="13499" y="1350"/>
                </a:cubicBezTo>
                <a:cubicBezTo>
                  <a:pt x="17227" y="1350"/>
                  <a:pt x="20249" y="4372"/>
                  <a:pt x="20249" y="8100"/>
                </a:cubicBezTo>
                <a:cubicBezTo>
                  <a:pt x="20249" y="11827"/>
                  <a:pt x="17227" y="14850"/>
                  <a:pt x="13499" y="14850"/>
                </a:cubicBezTo>
                <a:moveTo>
                  <a:pt x="3236" y="20042"/>
                </a:moveTo>
                <a:cubicBezTo>
                  <a:pt x="3019" y="20266"/>
                  <a:pt x="2718" y="20408"/>
                  <a:pt x="2382" y="20408"/>
                </a:cubicBezTo>
                <a:cubicBezTo>
                  <a:pt x="1724" y="20408"/>
                  <a:pt x="1191" y="19875"/>
                  <a:pt x="1191" y="19218"/>
                </a:cubicBezTo>
                <a:cubicBezTo>
                  <a:pt x="1191" y="18881"/>
                  <a:pt x="1332" y="18580"/>
                  <a:pt x="1557" y="18363"/>
                </a:cubicBezTo>
                <a:lnTo>
                  <a:pt x="1551" y="18358"/>
                </a:lnTo>
                <a:lnTo>
                  <a:pt x="6996" y="12913"/>
                </a:lnTo>
                <a:cubicBezTo>
                  <a:pt x="7472" y="13555"/>
                  <a:pt x="8039" y="14122"/>
                  <a:pt x="8680" y="14599"/>
                </a:cubicBezTo>
                <a:cubicBezTo>
                  <a:pt x="8680" y="14599"/>
                  <a:pt x="3236" y="20042"/>
                  <a:pt x="3236" y="20042"/>
                </a:cubicBezTo>
                <a:close/>
                <a:moveTo>
                  <a:pt x="13499" y="0"/>
                </a:moveTo>
                <a:cubicBezTo>
                  <a:pt x="9026" y="0"/>
                  <a:pt x="5399" y="3626"/>
                  <a:pt x="5399" y="8100"/>
                </a:cubicBezTo>
                <a:cubicBezTo>
                  <a:pt x="5399" y="9467"/>
                  <a:pt x="5742" y="10754"/>
                  <a:pt x="6341" y="11884"/>
                </a:cubicBezTo>
                <a:lnTo>
                  <a:pt x="709" y="17515"/>
                </a:lnTo>
                <a:lnTo>
                  <a:pt x="713" y="17520"/>
                </a:lnTo>
                <a:cubicBezTo>
                  <a:pt x="274" y="17953"/>
                  <a:pt x="0" y="18552"/>
                  <a:pt x="0" y="19218"/>
                </a:cubicBezTo>
                <a:cubicBezTo>
                  <a:pt x="0" y="20533"/>
                  <a:pt x="1066" y="21599"/>
                  <a:pt x="2382" y="21599"/>
                </a:cubicBezTo>
                <a:cubicBezTo>
                  <a:pt x="3047" y="21599"/>
                  <a:pt x="3647" y="21326"/>
                  <a:pt x="4079" y="20885"/>
                </a:cubicBezTo>
                <a:lnTo>
                  <a:pt x="4078" y="20884"/>
                </a:lnTo>
                <a:lnTo>
                  <a:pt x="9708" y="15255"/>
                </a:lnTo>
                <a:cubicBezTo>
                  <a:pt x="10839" y="15856"/>
                  <a:pt x="12128" y="16200"/>
                  <a:pt x="13499" y="16200"/>
                </a:cubicBezTo>
                <a:cubicBezTo>
                  <a:pt x="17973" y="16200"/>
                  <a:pt x="21600" y="12573"/>
                  <a:pt x="21600" y="8100"/>
                </a:cubicBezTo>
                <a:cubicBezTo>
                  <a:pt x="21600" y="3626"/>
                  <a:pt x="17973" y="0"/>
                  <a:pt x="13499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076371" y="4827666"/>
            <a:ext cx="115580" cy="120457"/>
          </a:xfrm>
          <a:custGeom>
            <a:rect l="l" t="t" r="r" b="b"/>
            <a:pathLst>
              <a:path w="21600" h="21600">
                <a:moveTo>
                  <a:pt x="20160" y="0"/>
                </a:moveTo>
                <a:cubicBezTo>
                  <a:pt x="9025" y="0"/>
                  <a:pt x="0" y="9025"/>
                  <a:pt x="0" y="20160"/>
                </a:cubicBezTo>
                <a:cubicBezTo>
                  <a:pt x="0" y="20954"/>
                  <a:pt x="644" y="21600"/>
                  <a:pt x="1440" y="21600"/>
                </a:cubicBezTo>
                <a:cubicBezTo>
                  <a:pt x="2235" y="21600"/>
                  <a:pt x="2880" y="20954"/>
                  <a:pt x="2880" y="20160"/>
                </a:cubicBezTo>
                <a:cubicBezTo>
                  <a:pt x="2880" y="10618"/>
                  <a:pt x="10617" y="2880"/>
                  <a:pt x="20160" y="2880"/>
                </a:cubicBezTo>
                <a:cubicBezTo>
                  <a:pt x="20955" y="2880"/>
                  <a:pt x="21599" y="2234"/>
                  <a:pt x="21599" y="1440"/>
                </a:cubicBezTo>
                <a:cubicBezTo>
                  <a:pt x="21599" y="645"/>
                  <a:pt x="20955" y="0"/>
                  <a:pt x="2016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排查内容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结构安全评估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对房屋的结构进行全面评估，包括承重结构、支撑结构、连接部位等，确保结构安全可靠。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建筑材料检测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对房屋所使用的建筑材料进行检测，如混凝土、钢材等，确保材料质量合格，无安全隐患。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抗震性能评估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根据当地地震情况，对房屋的抗震性能进行评估，确保房屋能够抵御地震灾害。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房屋结构安全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对房屋内的设施设备进行检查，如供暖、通风、空调、电气等，确保设备运行正常，无安全隐患。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设施设备检查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使用用途核查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167" r="19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核查房屋的使用用途是否符合规划要求，防止擅自改变房屋用途带来的安全隐患。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对房屋的消防设施进行检查，如灭火器、消防栓、烟雾报警器等，确保消防安全。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房屋使用功能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对房屋内的空气质量进行检测，如甲醛、苯等有害气体，确保室内环境健康。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083" r="13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室内空气质量检测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对房屋周围的噪音进行检测，如交通噪音、施工噪音等，确保居住环境安静。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噪音检测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对房屋的采光和通风性能进行检测，确保居住环境舒适。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采光与通风检测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房屋环境质量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排查流程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250" r="21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培训人员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对参与排查的人员进行培训，确保他们了解排查目的、要求和操作方法。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制定排查计划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明确排查目的、范围、时间安排和人员分工。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收集房屋相关资料，包括建筑图纸、施工记录、维修记录等。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https://d.book118.com/018003007110006030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2024-09-07T05:38:35.037</cp:lastPrinted>
  <dcterms:created xsi:type="dcterms:W3CDTF">2024-09-06T21:38:35Z</dcterms:created>
  <dcterms:modified xsi:type="dcterms:W3CDTF">2024-09-06T21:38:37Z</dcterms:modified>
</cp:coreProperties>
</file>