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41AA7-B389-4E2B-BC2F-45E63D5FB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97818-7BCF-46B6-9720-4000F617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4BB34-3779-4639-AA3D-5FFD72382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6EAED1-A1A4-4286-A332-A9FA56A78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7F8413-8FB3-40AD-A18E-29B2392A9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105BD7-2EEE-48BF-BCA6-82F27037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E9F76-76F6-4D53-AC01-FF3920754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934508-9773-42B7-860C-3B97F6A00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40D44-454B-4FD3-B6F3-8A72FC8FC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96317-E126-419C-B4FA-5964A70F2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2A43F-DFD8-47AB-90C0-8CA6E7104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30760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MBD数字化设计制造技术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数字化设计技术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MBD技术在数字化设计制造中的应用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MBD技术实施策略与路径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应对制造业挑战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随着制造业的快速发展，传统设计制造方法已无法满足复杂、高精度产品的需求。MBD数字化设计制造技术旨在解决这一挑战，提高产品质量和生产效率。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适应数字化发展趋势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数字化技术正在改变制造业的面貌，MBD技术作为数字化制造的重要组成部分，有助于企业适应数字化发展趋势，提升竞争力。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941" r="209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介绍MBD技术的基本原理、核心思想以及在制造业中的优势。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MBD技术原理及优势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MBD技术应用案例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MBD技术实施流程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MBD技术挑战与前景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列举MBD技术在航空、汽车、机械等行业的成功应用案例，展示其实用性和价值。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详细阐述MBD技术的实施流程，包括前期准备、三维模型构建、工艺规划、数控编程等关键步骤。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探讨MBD技术在实施过程中面临的挑战以及未来发展趋势和前景。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基于模型的定义（Model Based Definition，MBD）：MBD是一种用数字化的三维模型来完整表达产品定义信息的方法，它详细规定了三维数模中产品尺寸、公差的标注规则和工艺信息的表达方法。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数字化产品定义数据集（Digital Product Definition Data Set，DPD）：DPD是利用三维数模作为载体，来表达一个产品通常需要定义的尺寸、公差、工艺等信息的数据集。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MBD技术定义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MBD技术发展历程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起源阶段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20世纪90年代，随着CAD技术的发展，人们开始尝试使用三维模型来表达产品的设计信息。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进入21世纪后，随着数字化制造技术的不断发展，MBD技术逐渐得到广泛应用。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近年来，随着智能制造、工业4.0等概念的提出，MBD技术已经成为数字化制造领域的重要支撑技术之一。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34" r="1663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MBD技术采用全三维的方式来表达产品的设计信息，避免了传统二维图纸在表达上的局限性。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全三维表达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MBD技术通过三维数模作为单一数据源，实现了产品设计、制造、检验等各环节的信息共享和协同。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单一数据源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MBD技术通过数字化的方式传递产品信息，提高了信息传递的准确性和效率。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数字化传递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MBD技术强调面向制造的设计思想，即在产品设计阶段就充分考虑制造过程中的各种因素，提高产品的可制造性。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面向制造的设计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MBD技术核心思想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数字化设计技术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利用三维设计软件创建产品实体模型，实现产品形状、尺寸、材料等属性的精确表达。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实体建模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750" r="24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曲面建模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75" r="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参数化设计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通过构建曲面、曲线等几何元素，实现复杂形状产品的三维建模。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采用参数化建模方法，通过调整参数实现模型的快速修改和优化。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三维建模技术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有限元分析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利用有限元方法对产品结构进行力学性能仿真，预测产品在实际工作条件下的应力、应变和疲劳寿命等。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流体力学分析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采用计算流体力学方法对产品的流体动力学性能进行仿真，如空气动力学性能、水流动力学性能等。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多物理场耦合分析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综合考虑多种物理场（如热、电、磁等）对产品性能的影响，进行多物理场耦合仿真分析。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仿真分析技术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在产品设计的初始阶段，通过拓扑优化方法确定产品的最佳材料分布和传力路径，提高产品性能并降低重量。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拓扑优化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在拓扑优化的基础上，进一步对产品的形状进行优化，以改善产品的应力分布、降低应力集中等。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30713" r="3071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通过调整产品的关键尺寸参数，实现产品性能的进一步提升或制造成本的降低。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优化设计技术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数字化制造技术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583" r="11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广泛应用于航空航天、汽车制造、模具制造等领域，提高加工精度和生产效率。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利用数字化信息对机床进行操作和控制的一种技术，实现零部件的自动化加工。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数控加工设备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包括数控车床、数控铣床、加工中心等，具有高精度、高效率、高自动化程度等特点。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数控加工技术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https://d.book118.com/018003076023006037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2024-09-16T20:52:23.024</cp:lastPrinted>
  <dcterms:created xsi:type="dcterms:W3CDTF">2024-09-16T12:52:23Z</dcterms:created>
  <dcterms:modified xsi:type="dcterms:W3CDTF">2024-09-16T12:52:25Z</dcterms:modified>
</cp:coreProperties>
</file>