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FE484D-6114-4E7A-A76E-FCB5FDCCA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A9B4DF-1609-412B-B19D-8DD26F9F2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CAD760-9E95-4D39-AA44-08E04C82B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401E14-7F60-4A12-851D-0B39A7D7B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641BDE-4C54-459C-B9B6-F7CA688B3E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95E309-8787-4C76-BA9A-2AF9D83E44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8FE64C-E79C-4FBF-AB2C-9AE16FA4F8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DC395E-66F9-4AE2-B797-0BF73DF325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586B5C-02F8-4A94-ADD4-5F4553739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31E865-9F2C-44AE-920B-B882D98E10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102FF-049E-4557-809B-CD5C9103C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00413211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教师安全工作培训</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安全意识培训</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安全知识培训</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安全技能培训</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安全制度培训</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安全文化培训</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安全意识培训</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提高教师的安全意识，有助于预防和减少学校安全事故的发生。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预防安全事故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保障学生安全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维护校园稳定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教师具备安全意识，能够更好地保护学生的安全，防止学生受到意外伤害。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教师安全意识的提高有助于维护校园的稳定和和谐，减少校园冲突和纠纷。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教师安全意识薄弱表现为疏忽大意，对安全隐患视而不见，容易引发安全事故。</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疏忽大意</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教师缺乏安全意识可能表现在工作中违规操作，如不遵守学校安全规章制度等。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违规操作</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安全意识薄弱的教师可能在遇到突发事件时缺乏有效的应急处理能力，无法及时妥善处理。</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缺乏应急处理能力</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安全意识薄弱的表现和后果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学校应定期组织教师参加安全工作培训，提高教师的安全意识和技能。</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定期培训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建立健全学校安全制度，明确教师的安全职责和操作规程。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建立安全制度</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组织教师进行安全模拟演练，提高教师在实际操作中的安全意识和应对能力。</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模拟演练</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对教师的安全意识和工作表现进行考核，对表现优秀的教师给予奖励，对安全意识薄弱的教师进行督促和改进。</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考核与奖惩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如何提高安全意识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安全知识培训</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校园安全知识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校园门禁管理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确保校园出入安全，防止未经授权的人员进入。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学生安全教育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教导学生遵守安全规定，提高自我保护意识。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校园监控系统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设置校园监控系统，实时监控校园安全状况。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了解火灾发生的原因及预防措施，避免火灾事故发生。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火灾预防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掌握灭火器的正确使用方法，及时扑灭初起火灾。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灭火器使用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定期进行疏散逃生演练，确保师生在火灾等紧急情况下的安全撤离。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疏散逃生演练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防火防灾知识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紧急联络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熟悉校园紧急联络流程，以便在遇到紧急情况时及时报警或寻求帮助。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急救技能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学习基本的急救技能，如心肺复苏、止血等，以便在紧急情况下进行自救和救助他人。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灾害应对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了解地震、洪水等自然灾害的应对措施，提高师生在灾害中的自救互救能力。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7" name="Picture 17"/>
          <p:cNvPicPr>
            <a:picLocks noChangeAspect="1"/>
          </p:cNvPicPr>
          <p:nvPr/>
        </p:nvPicPr>
        <p:blipFill>
          <a:blip r:embed="rId2">
            <a:alphaModFix/>
          </a:blip>
          <a:srcRect l="16708" r="16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08" r="16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08" r="16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紧急救援知识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安全技能培训</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https://d.book118.com/018004132114006034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2024-09-13T06:01:25.207</cp:lastPrinted>
  <dcterms:created xsi:type="dcterms:W3CDTF">2024-09-12T22:01:25Z</dcterms:created>
  <dcterms:modified xsi:type="dcterms:W3CDTF">2024-09-12T22:01:27Z</dcterms:modified>
</cp:coreProperties>
</file>