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8ED36-1BA1-4480-B002-370EABBD9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1E5150-63CD-4C6D-B1AE-27E2953238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7B23085-D084-47E7-A077-D8BCA23E93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56663F-00B1-408C-9931-31C8E36211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99BE115-838E-420A-A57C-2B3A42606B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EF35EDF-F93A-4F99-8F9C-EBAD0328E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908C24-2B5D-4144-93A7-2818BBA01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F83380-5C89-440C-A0E3-F87628FCF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D24415-F03D-4C19-A95A-7214D1B96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ED8332-C87A-4500-8ADB-FB1F1CDA83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A7899E-7F29-4A56-981E-01B93990D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800506303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52725" y="1782322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职业能力测试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17287" y="4489571"/>
            <a:ext cx="3870073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C9B67E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5216176" y="4496753"/>
            <a:ext cx="4273248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260848" y="286204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096000" y="1379475"/>
            <a:ext cx="5439702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职业能力测试的种类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职业能力测试的方法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职业能力测试的流程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职业能力测试的应用领域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职业能力测试的优缺点及改进措施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1260848" y="1716203"/>
            <a:ext cx="4835152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C9B67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通过职业能力测试，可以评估个人在特定职业领域所具备的知识、技能和素质，从而判断其是否适合从事该职业。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评估职业能力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职业能力测试可以帮助个人了解自身优势和不足，为职业规划和发展提供指导，有助于提升职业竞争力和实现职业目标。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通过职业能力测试选拔合适的员工，可以提高企业的整体绩效和竞争力，降低人力成本，实现人力资源的优化配置。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提高企业效益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促进终身学习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职业能力测试不仅关注当前的职业能力水平，还关注个人的学习潜力和发展空间，鼓励个人进行终身学习和职业发展。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客观性评价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职业能力测试采用标准化的评价方法和工具，能够客观地衡量个人的职业能力水平，减少主观因素对评价结果的影响。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个性化指导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职业能力测试可以针对个人的特点和需求，提供个性化的职业指导和建议，帮助个人更好地了解自己的职业倾向和发展方向。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提高职业匹配度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通过职业能力测试，可以将个人的职业能力与职业要求进行匹配，提高个人与职业的契合度，从而增加工作满意度和职业成就感。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职业能力测试的意义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职业能力测试的种类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评估个体的语言、数学、逻辑、空间等方面的智力水平。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智商测试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评估个体的创新思维和解决问题的能力。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创造力测试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评估个体的学习速度、记忆力和学习方法的有效性。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学习能力测试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智力测试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专业技能测试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针对特定职业领域的技能进行评估，如编程、设计、销售等。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通用技能测试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评估个体的沟通、团队协作、领导力等通用职业技能。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实际操作能力测试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模拟实际工作场景，评估个体在实际操作中的表现和能力。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技能测试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4248" b="424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性格测试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评估个体的性格特点，如内外向、情绪稳定性、责任心等。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价值观测试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评估个体的价值观念和道德标准，如对诚信、创新、合作等的看法。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职业适应性测试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评估个体与特定职业的匹配程度，以及适应职业环境的能力。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人格测试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学习兴趣测试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评估个体对各类学科和知识的兴趣，为学习和职业发展提供指导。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职业兴趣测试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评估个体对各类职业的兴趣程度，为职业选择提供参考。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活动兴趣测试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评估个体对各种活动的喜好程度，如运动、艺术、社交等。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兴趣测试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2056175"/>
            <a:ext cx="7405389" cy="1138956"/>
            <a:chOff x="2393306" y="2056175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2056175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678423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C9B67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职业能力测试的方法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2393306" y="917219"/>
            <a:ext cx="7405389" cy="1138956"/>
            <a:chOff x="2393306" y="917219"/>
            <a:chExt cx="7405389" cy="1138956"/>
          </a:xfrm>
        </p:grpSpPr>
        <p:sp>
          <p:nvSpPr>
            <p:cNvPr id="6" name="TextBox 6"/>
            <p:cNvSpPr txBox="1"/>
            <p:nvPr/>
          </p:nvSpPr>
          <p:spPr>
            <a:xfrm>
              <a:off x="2393306" y="917219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C9B67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技能测试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要求应试者完成一定难度的任务，以检验其实际操作能力。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智力测试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通过一系列智力题目，评估应试者的逻辑思维、分析判断等能力。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知识测试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通过试卷形式，考察应试者对相关职业知识的掌握程度。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3125" r="13125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笔试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按照事先设计好的问题和流程进行面试，以评估应试者的综合素质和应变能力。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结构化面试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面试官根据应试者的回答和表现自由提问，深入了解应试者的职业能力和个人品质。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非结构化面试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通过询问应试者过去的行为和经历，预测其在未来职业环境中的表现。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行为面试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88" r="16688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角色扮演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让应试者扮演特定角色，在模拟的职业环境中处理各种问题，以考察其沟通、协作等能力。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案例分析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提供与职业相关的案例材料，要求应试者进行分析和讨论，以评估其分析问题和解决问题的能力。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工作样本测试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模拟实际工作场景和任务，要求应试者完成相关操作，以检验其职业技能和应对能力。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t="9024" b="9024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情景模拟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42" r="4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通过一系列心理测量工具，评估应试者的人格特质和职业适应性。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人格测验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测量应试者在某些职业领域内的潜在能力和发展倾向。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能力倾向测验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评估应试者识别、运用和管理自己和他人情绪的能力，以及应对压力和挑战的情绪稳定性。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情绪智力测验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心理测验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https://d.book118.com/018005063037006043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C9B44B"/>
      </a:dk1>
      <a:lt1>
        <a:srgbClr val="1E0E01"/>
      </a:lt1>
      <a:dk2>
        <a:srgbClr val="FFFFFF"/>
      </a:dk2>
      <a:lt2>
        <a:srgbClr val="000000"/>
      </a:lt2>
      <a:accent1>
        <a:srgbClr val="C9B67E"/>
      </a:accent1>
      <a:accent2>
        <a:srgbClr val="C29844"/>
      </a:accent2>
      <a:accent3>
        <a:srgbClr val="B37B04"/>
      </a:accent3>
      <a:accent4>
        <a:srgbClr val="D18343"/>
      </a:accent4>
      <a:accent5>
        <a:srgbClr val="D49433"/>
      </a:accent5>
      <a:accent6>
        <a:srgbClr val="DFCE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2024-09-22T18:42:44.990</cp:lastPrinted>
  <dcterms:created xsi:type="dcterms:W3CDTF">2024-09-22T10:42:45Z</dcterms:created>
  <dcterms:modified xsi:type="dcterms:W3CDTF">2024-09-22T10:42:46Z</dcterms:modified>
</cp:coreProperties>
</file>