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1" r:id="rId35"/>
  </p:sldIdLst>
  <p:sldSz cx="12192000" cy="6858000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tags" Target="tags/tag426.xml" /><Relationship Id="rId37" Type="http://schemas.openxmlformats.org/officeDocument/2006/relationships/presProps" Target="presProps.xml" /><Relationship Id="rId38" Type="http://schemas.openxmlformats.org/officeDocument/2006/relationships/viewProps" Target="viewProps.xml" /><Relationship Id="rId39" Type="http://schemas.openxmlformats.org/officeDocument/2006/relationships/theme" Target="theme/theme1.xml" /><Relationship Id="rId4" Type="http://schemas.openxmlformats.org/officeDocument/2006/relationships/slide" Target="slides/slide1.xml" /><Relationship Id="rId40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3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BDBCC-A451-447F-BE1D-8357DC044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DDD49-169E-46C3-AFDD-9C53D8729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D32D0-3E65-482F-B505-B418C9465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D2263-313A-4F54-98E4-CA233991F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CFFF11-8284-4E7A-A840-3D47FB30E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902C51-A819-4AC9-9AE9-C12451BA4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D41499-0B0E-457C-ADFF-6A3CF5D3F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04AAB-492D-4BF9-820B-FB96A7CEA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A25F5-579C-4885-AB26-B174F6348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E9321-ED4A-4B6A-9D1E-50718EBF9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6A7BE-4AF2-40A9-8392-FF4E7CF91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image" Target="../media/image27.png" /><Relationship Id="rId13" Type="http://schemas.openxmlformats.org/officeDocument/2006/relationships/tags" Target="../tags/tag20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image" Target="../media/image21.png" /><Relationship Id="rId7" Type="http://schemas.openxmlformats.org/officeDocument/2006/relationships/tags" Target="../tags/tag201.xml" /><Relationship Id="rId8" Type="http://schemas.openxmlformats.org/officeDocument/2006/relationships/image" Target="../media/image22.png" /><Relationship Id="rId9" Type="http://schemas.openxmlformats.org/officeDocument/2006/relationships/tags" Target="../tags/tag2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image" Target="../media/image21.png" /><Relationship Id="rId7" Type="http://schemas.openxmlformats.org/officeDocument/2006/relationships/tags" Target="../tags/tag208.xml" /><Relationship Id="rId8" Type="http://schemas.openxmlformats.org/officeDocument/2006/relationships/image" Target="../media/image22.png" /><Relationship Id="rId9" Type="http://schemas.openxmlformats.org/officeDocument/2006/relationships/tags" Target="../tags/tag2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image" Target="../media/image27.png" /><Relationship Id="rId13" Type="http://schemas.openxmlformats.org/officeDocument/2006/relationships/tags" Target="../tags/tag22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image" Target="../media/image21.png" /><Relationship Id="rId7" Type="http://schemas.openxmlformats.org/officeDocument/2006/relationships/tags" Target="../tags/tag218.xml" /><Relationship Id="rId8" Type="http://schemas.openxmlformats.org/officeDocument/2006/relationships/image" Target="../media/image22.png" /><Relationship Id="rId9" Type="http://schemas.openxmlformats.org/officeDocument/2006/relationships/tags" Target="../tags/tag2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image" Target="../media/image21.png" /><Relationship Id="rId7" Type="http://schemas.openxmlformats.org/officeDocument/2006/relationships/tags" Target="../tags/tag225.xml" /><Relationship Id="rId8" Type="http://schemas.openxmlformats.org/officeDocument/2006/relationships/image" Target="../media/image22.png" /><Relationship Id="rId9" Type="http://schemas.openxmlformats.org/officeDocument/2006/relationships/tags" Target="../tags/tag2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image" Target="../media/image27.png" /><Relationship Id="rId13" Type="http://schemas.openxmlformats.org/officeDocument/2006/relationships/tags" Target="../tags/tag23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image" Target="../media/image21.png" /><Relationship Id="rId7" Type="http://schemas.openxmlformats.org/officeDocument/2006/relationships/tags" Target="../tags/tag235.xml" /><Relationship Id="rId8" Type="http://schemas.openxmlformats.org/officeDocument/2006/relationships/image" Target="../media/image22.png" /><Relationship Id="rId9" Type="http://schemas.openxmlformats.org/officeDocument/2006/relationships/tags" Target="../tags/tag2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image" Target="../media/image27.png" /><Relationship Id="rId13" Type="http://schemas.openxmlformats.org/officeDocument/2006/relationships/tags" Target="../tags/tag246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image" Target="../media/image21.png" /><Relationship Id="rId7" Type="http://schemas.openxmlformats.org/officeDocument/2006/relationships/tags" Target="../tags/tag242.xml" /><Relationship Id="rId8" Type="http://schemas.openxmlformats.org/officeDocument/2006/relationships/image" Target="../media/image22.png" /><Relationship Id="rId9" Type="http://schemas.openxmlformats.org/officeDocument/2006/relationships/tags" Target="../tags/tag2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image" Target="../media/image27.png" /><Relationship Id="rId13" Type="http://schemas.openxmlformats.org/officeDocument/2006/relationships/tags" Target="../tags/tag25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image" Target="../media/image21.png" /><Relationship Id="rId7" Type="http://schemas.openxmlformats.org/officeDocument/2006/relationships/tags" Target="../tags/tag249.xml" /><Relationship Id="rId8" Type="http://schemas.openxmlformats.org/officeDocument/2006/relationships/image" Target="../media/image22.png" /><Relationship Id="rId9" Type="http://schemas.openxmlformats.org/officeDocument/2006/relationships/tags" Target="../tags/tag2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image" Target="../media/image27.png" /><Relationship Id="rId13" Type="http://schemas.openxmlformats.org/officeDocument/2006/relationships/tags" Target="../tags/tag260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image" Target="../media/image21.png" /><Relationship Id="rId7" Type="http://schemas.openxmlformats.org/officeDocument/2006/relationships/tags" Target="../tags/tag256.xml" /><Relationship Id="rId8" Type="http://schemas.openxmlformats.org/officeDocument/2006/relationships/image" Target="../media/image22.png" /><Relationship Id="rId9" Type="http://schemas.openxmlformats.org/officeDocument/2006/relationships/tags" Target="../tags/tag2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image" Target="../media/image21.png" /><Relationship Id="rId7" Type="http://schemas.openxmlformats.org/officeDocument/2006/relationships/tags" Target="../tags/tag263.xml" /><Relationship Id="rId8" Type="http://schemas.openxmlformats.org/officeDocument/2006/relationships/image" Target="../media/image22.png" /><Relationship Id="rId9" Type="http://schemas.openxmlformats.org/officeDocument/2006/relationships/tags" Target="../tags/tag2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image" Target="../media/image27.png" /><Relationship Id="rId13" Type="http://schemas.openxmlformats.org/officeDocument/2006/relationships/tags" Target="../tags/tag277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image" Target="../media/image21.png" /><Relationship Id="rId7" Type="http://schemas.openxmlformats.org/officeDocument/2006/relationships/tags" Target="../tags/tag273.xml" /><Relationship Id="rId8" Type="http://schemas.openxmlformats.org/officeDocument/2006/relationships/image" Target="../media/image22.png" /><Relationship Id="rId9" Type="http://schemas.openxmlformats.org/officeDocument/2006/relationships/tags" Target="../tags/tag2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image" Target="../media/image27.png" /><Relationship Id="rId13" Type="http://schemas.openxmlformats.org/officeDocument/2006/relationships/tags" Target="../tags/tag284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image" Target="../media/image21.png" /><Relationship Id="rId7" Type="http://schemas.openxmlformats.org/officeDocument/2006/relationships/tags" Target="../tags/tag280.xml" /><Relationship Id="rId8" Type="http://schemas.openxmlformats.org/officeDocument/2006/relationships/image" Target="../media/image22.png" /><Relationship Id="rId9" Type="http://schemas.openxmlformats.org/officeDocument/2006/relationships/tags" Target="../tags/tag2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image" Target="../media/image27.png" /><Relationship Id="rId13" Type="http://schemas.openxmlformats.org/officeDocument/2006/relationships/tags" Target="../tags/tag291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image" Target="../media/image21.png" /><Relationship Id="rId7" Type="http://schemas.openxmlformats.org/officeDocument/2006/relationships/tags" Target="../tags/tag287.xml" /><Relationship Id="rId8" Type="http://schemas.openxmlformats.org/officeDocument/2006/relationships/image" Target="../media/image22.png" /><Relationship Id="rId9" Type="http://schemas.openxmlformats.org/officeDocument/2006/relationships/tags" Target="../tags/tag28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27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27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27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27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27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tags" Target="../tags/tag333.xml" /><Relationship Id="rId13" Type="http://schemas.openxmlformats.org/officeDocument/2006/relationships/tags" Target="../tags/tag334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35.xml" /><Relationship Id="rId17" Type="http://schemas.openxmlformats.org/officeDocument/2006/relationships/tags" Target="../tags/tag336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image" Target="../media/image27.png" /><Relationship Id="rId13" Type="http://schemas.openxmlformats.org/officeDocument/2006/relationships/tags" Target="../tags/tag343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0.png" /><Relationship Id="rId4" Type="http://schemas.openxmlformats.org/officeDocument/2006/relationships/tags" Target="../tags/tag337.xml" /><Relationship Id="rId5" Type="http://schemas.openxmlformats.org/officeDocument/2006/relationships/tags" Target="../tags/tag338.xml" /><Relationship Id="rId6" Type="http://schemas.openxmlformats.org/officeDocument/2006/relationships/image" Target="../media/image21.png" /><Relationship Id="rId7" Type="http://schemas.openxmlformats.org/officeDocument/2006/relationships/tags" Target="../tags/tag339.xml" /><Relationship Id="rId8" Type="http://schemas.openxmlformats.org/officeDocument/2006/relationships/image" Target="../media/image22.png" /><Relationship Id="rId9" Type="http://schemas.openxmlformats.org/officeDocument/2006/relationships/tags" Target="../tags/tag34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12" Type="http://schemas.openxmlformats.org/officeDocument/2006/relationships/tags" Target="../tags/tag350.xml" /><Relationship Id="rId13" Type="http://schemas.openxmlformats.org/officeDocument/2006/relationships/tags" Target="../tags/tag351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52.xml" /><Relationship Id="rId17" Type="http://schemas.openxmlformats.org/officeDocument/2006/relationships/tags" Target="../tags/tag353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20.png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image" Target="../media/image21.png" /><Relationship Id="rId7" Type="http://schemas.openxmlformats.org/officeDocument/2006/relationships/tags" Target="../tags/tag346.xml" /><Relationship Id="rId8" Type="http://schemas.openxmlformats.org/officeDocument/2006/relationships/image" Target="../media/image22.png" /><Relationship Id="rId9" Type="http://schemas.openxmlformats.org/officeDocument/2006/relationships/tags" Target="../tags/tag347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8.xml" /><Relationship Id="rId11" Type="http://schemas.openxmlformats.org/officeDocument/2006/relationships/tags" Target="../tags/tag359.xml" /><Relationship Id="rId12" Type="http://schemas.openxmlformats.org/officeDocument/2006/relationships/tags" Target="../tags/tag360.xml" /><Relationship Id="rId13" Type="http://schemas.openxmlformats.org/officeDocument/2006/relationships/tags" Target="../tags/tag361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62.xml" /><Relationship Id="rId17" Type="http://schemas.openxmlformats.org/officeDocument/2006/relationships/tags" Target="../tags/tag363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20.png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21.png" /><Relationship Id="rId7" Type="http://schemas.openxmlformats.org/officeDocument/2006/relationships/tags" Target="../tags/tag356.xml" /><Relationship Id="rId8" Type="http://schemas.openxmlformats.org/officeDocument/2006/relationships/image" Target="../media/image22.png" /><Relationship Id="rId9" Type="http://schemas.openxmlformats.org/officeDocument/2006/relationships/tags" Target="../tags/tag357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8.xml" /><Relationship Id="rId11" Type="http://schemas.openxmlformats.org/officeDocument/2006/relationships/tags" Target="../tags/tag369.xml" /><Relationship Id="rId12" Type="http://schemas.openxmlformats.org/officeDocument/2006/relationships/image" Target="../media/image27.png" /><Relationship Id="rId13" Type="http://schemas.openxmlformats.org/officeDocument/2006/relationships/tags" Target="../tags/tag370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20.png" /><Relationship Id="rId4" Type="http://schemas.openxmlformats.org/officeDocument/2006/relationships/tags" Target="../tags/tag364.xml" /><Relationship Id="rId5" Type="http://schemas.openxmlformats.org/officeDocument/2006/relationships/tags" Target="../tags/tag365.xml" /><Relationship Id="rId6" Type="http://schemas.openxmlformats.org/officeDocument/2006/relationships/image" Target="../media/image21.png" /><Relationship Id="rId7" Type="http://schemas.openxmlformats.org/officeDocument/2006/relationships/tags" Target="../tags/tag366.xml" /><Relationship Id="rId8" Type="http://schemas.openxmlformats.org/officeDocument/2006/relationships/image" Target="../media/image22.png" /><Relationship Id="rId9" Type="http://schemas.openxmlformats.org/officeDocument/2006/relationships/tags" Target="../tags/tag367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75.xml" /><Relationship Id="rId11" Type="http://schemas.openxmlformats.org/officeDocument/2006/relationships/tags" Target="../tags/tag376.xml" /><Relationship Id="rId12" Type="http://schemas.openxmlformats.org/officeDocument/2006/relationships/tags" Target="../tags/tag377.xml" /><Relationship Id="rId13" Type="http://schemas.openxmlformats.org/officeDocument/2006/relationships/tags" Target="../tags/tag378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20.png" /><Relationship Id="rId4" Type="http://schemas.openxmlformats.org/officeDocument/2006/relationships/tags" Target="../tags/tag371.xml" /><Relationship Id="rId5" Type="http://schemas.openxmlformats.org/officeDocument/2006/relationships/tags" Target="../tags/tag372.xml" /><Relationship Id="rId6" Type="http://schemas.openxmlformats.org/officeDocument/2006/relationships/image" Target="../media/image21.png" /><Relationship Id="rId7" Type="http://schemas.openxmlformats.org/officeDocument/2006/relationships/tags" Target="../tags/tag373.xml" /><Relationship Id="rId8" Type="http://schemas.openxmlformats.org/officeDocument/2006/relationships/image" Target="../media/image22.png" /><Relationship Id="rId9" Type="http://schemas.openxmlformats.org/officeDocument/2006/relationships/tags" Target="../tags/tag374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85.xml" /><Relationship Id="rId11" Type="http://schemas.openxmlformats.org/officeDocument/2006/relationships/tags" Target="../tags/tag386.xml" /><Relationship Id="rId12" Type="http://schemas.openxmlformats.org/officeDocument/2006/relationships/image" Target="../media/image27.png" /><Relationship Id="rId13" Type="http://schemas.openxmlformats.org/officeDocument/2006/relationships/tags" Target="../tags/tag387.xml" /><Relationship Id="rId2" Type="http://schemas.openxmlformats.org/officeDocument/2006/relationships/notesSlide" Target="../notesSlides/notesSlide26.xml" /><Relationship Id="rId3" Type="http://schemas.openxmlformats.org/officeDocument/2006/relationships/image" Target="../media/image20.png" /><Relationship Id="rId4" Type="http://schemas.openxmlformats.org/officeDocument/2006/relationships/tags" Target="../tags/tag381.xml" /><Relationship Id="rId5" Type="http://schemas.openxmlformats.org/officeDocument/2006/relationships/tags" Target="../tags/tag382.xml" /><Relationship Id="rId6" Type="http://schemas.openxmlformats.org/officeDocument/2006/relationships/image" Target="../media/image21.png" /><Relationship Id="rId7" Type="http://schemas.openxmlformats.org/officeDocument/2006/relationships/tags" Target="../tags/tag383.xml" /><Relationship Id="rId8" Type="http://schemas.openxmlformats.org/officeDocument/2006/relationships/image" Target="../media/image22.png" /><Relationship Id="rId9" Type="http://schemas.openxmlformats.org/officeDocument/2006/relationships/tags" Target="../tags/tag384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92.xml" /><Relationship Id="rId11" Type="http://schemas.openxmlformats.org/officeDocument/2006/relationships/tags" Target="../tags/tag393.xml" /><Relationship Id="rId12" Type="http://schemas.openxmlformats.org/officeDocument/2006/relationships/image" Target="../media/image27.png" /><Relationship Id="rId13" Type="http://schemas.openxmlformats.org/officeDocument/2006/relationships/tags" Target="../tags/tag394.xml" /><Relationship Id="rId2" Type="http://schemas.openxmlformats.org/officeDocument/2006/relationships/notesSlide" Target="../notesSlides/notesSlide27.xml" /><Relationship Id="rId3" Type="http://schemas.openxmlformats.org/officeDocument/2006/relationships/image" Target="../media/image20.png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image" Target="../media/image21.png" /><Relationship Id="rId7" Type="http://schemas.openxmlformats.org/officeDocument/2006/relationships/tags" Target="../tags/tag390.xml" /><Relationship Id="rId8" Type="http://schemas.openxmlformats.org/officeDocument/2006/relationships/image" Target="../media/image22.png" /><Relationship Id="rId9" Type="http://schemas.openxmlformats.org/officeDocument/2006/relationships/tags" Target="../tags/tag391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image" Target="../media/image27.png" /><Relationship Id="rId13" Type="http://schemas.openxmlformats.org/officeDocument/2006/relationships/tags" Target="../tags/tag401.xml" /><Relationship Id="rId2" Type="http://schemas.openxmlformats.org/officeDocument/2006/relationships/notesSlide" Target="../notesSlides/notesSlide28.xml" /><Relationship Id="rId3" Type="http://schemas.openxmlformats.org/officeDocument/2006/relationships/image" Target="../media/image20.png" /><Relationship Id="rId4" Type="http://schemas.openxmlformats.org/officeDocument/2006/relationships/tags" Target="../tags/tag395.xml" /><Relationship Id="rId5" Type="http://schemas.openxmlformats.org/officeDocument/2006/relationships/tags" Target="../tags/tag396.xml" /><Relationship Id="rId6" Type="http://schemas.openxmlformats.org/officeDocument/2006/relationships/image" Target="../media/image21.png" /><Relationship Id="rId7" Type="http://schemas.openxmlformats.org/officeDocument/2006/relationships/tags" Target="../tags/tag397.xml" /><Relationship Id="rId8" Type="http://schemas.openxmlformats.org/officeDocument/2006/relationships/image" Target="../media/image22.png" /><Relationship Id="rId9" Type="http://schemas.openxmlformats.org/officeDocument/2006/relationships/tags" Target="../tags/tag39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06.xml" /><Relationship Id="rId11" Type="http://schemas.openxmlformats.org/officeDocument/2006/relationships/tags" Target="../tags/tag407.xml" /><Relationship Id="rId12" Type="http://schemas.openxmlformats.org/officeDocument/2006/relationships/image" Target="../media/image27.png" /><Relationship Id="rId13" Type="http://schemas.openxmlformats.org/officeDocument/2006/relationships/tags" Target="../tags/tag408.xml" /><Relationship Id="rId2" Type="http://schemas.openxmlformats.org/officeDocument/2006/relationships/notesSlide" Target="../notesSlides/notesSlide29.xml" /><Relationship Id="rId3" Type="http://schemas.openxmlformats.org/officeDocument/2006/relationships/image" Target="../media/image20.png" /><Relationship Id="rId4" Type="http://schemas.openxmlformats.org/officeDocument/2006/relationships/tags" Target="../tags/tag402.xml" /><Relationship Id="rId5" Type="http://schemas.openxmlformats.org/officeDocument/2006/relationships/tags" Target="../tags/tag403.xml" /><Relationship Id="rId6" Type="http://schemas.openxmlformats.org/officeDocument/2006/relationships/image" Target="../media/image21.png" /><Relationship Id="rId7" Type="http://schemas.openxmlformats.org/officeDocument/2006/relationships/tags" Target="../tags/tag404.xml" /><Relationship Id="rId8" Type="http://schemas.openxmlformats.org/officeDocument/2006/relationships/image" Target="../media/image22.png" /><Relationship Id="rId9" Type="http://schemas.openxmlformats.org/officeDocument/2006/relationships/tags" Target="../tags/tag405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13.xml" /><Relationship Id="rId11" Type="http://schemas.openxmlformats.org/officeDocument/2006/relationships/tags" Target="../tags/tag414.xml" /><Relationship Id="rId12" Type="http://schemas.openxmlformats.org/officeDocument/2006/relationships/image" Target="../media/image27.png" /><Relationship Id="rId13" Type="http://schemas.openxmlformats.org/officeDocument/2006/relationships/tags" Target="../tags/tag415.xml" /><Relationship Id="rId2" Type="http://schemas.openxmlformats.org/officeDocument/2006/relationships/notesSlide" Target="../notesSlides/notesSlide30.xml" /><Relationship Id="rId3" Type="http://schemas.openxmlformats.org/officeDocument/2006/relationships/image" Target="../media/image20.png" /><Relationship Id="rId4" Type="http://schemas.openxmlformats.org/officeDocument/2006/relationships/tags" Target="../tags/tag409.xml" /><Relationship Id="rId5" Type="http://schemas.openxmlformats.org/officeDocument/2006/relationships/tags" Target="../tags/tag410.xml" /><Relationship Id="rId6" Type="http://schemas.openxmlformats.org/officeDocument/2006/relationships/image" Target="../media/image21.png" /><Relationship Id="rId7" Type="http://schemas.openxmlformats.org/officeDocument/2006/relationships/tags" Target="../tags/tag411.xml" /><Relationship Id="rId8" Type="http://schemas.openxmlformats.org/officeDocument/2006/relationships/image" Target="../media/image22.png" /><Relationship Id="rId9" Type="http://schemas.openxmlformats.org/officeDocument/2006/relationships/tags" Target="../tags/tag412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20.xml" /><Relationship Id="rId11" Type="http://schemas.openxmlformats.org/officeDocument/2006/relationships/tags" Target="../tags/tag421.xml" /><Relationship Id="rId12" Type="http://schemas.openxmlformats.org/officeDocument/2006/relationships/tags" Target="../tags/tag422.xml" /><Relationship Id="rId13" Type="http://schemas.openxmlformats.org/officeDocument/2006/relationships/tags" Target="../tags/tag423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424.xml" /><Relationship Id="rId17" Type="http://schemas.openxmlformats.org/officeDocument/2006/relationships/tags" Target="../tags/tag425.xml" /><Relationship Id="rId2" Type="http://schemas.openxmlformats.org/officeDocument/2006/relationships/notesSlide" Target="../notesSlides/notesSlide31.xml" /><Relationship Id="rId3" Type="http://schemas.openxmlformats.org/officeDocument/2006/relationships/image" Target="../media/image20.png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image" Target="../media/image21.png" /><Relationship Id="rId7" Type="http://schemas.openxmlformats.org/officeDocument/2006/relationships/tags" Target="../tags/tag418.xml" /><Relationship Id="rId8" Type="http://schemas.openxmlformats.org/officeDocument/2006/relationships/image" Target="../media/image22.png" /><Relationship Id="rId9" Type="http://schemas.openxmlformats.org/officeDocument/2006/relationships/tags" Target="../tags/tag419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051030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多功能智能小车的控制系统设计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一、概述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三、控制系统软件设计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二、控制系统硬件设计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四、总结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4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6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7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8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随着科技的飞速发展，智能化和自动化已经深入到各个领域。尤其在交通工具领域，多功能智能小车的出现为我们的生活带来了极大的便利。本次演示将探讨多功能智能小车的控制系统设计。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一、概述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一、概述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多功能智能小车是一种集成了多种功能于一体的自动化车辆。它具有自主导航、障碍物识别与避障、语音交互、遥控等功能。这些功能的实现都离不开一个关键部分——控制系统。控制系统是多功能智能小车的核心，它负责协调各个子系统的工作，使小车能够高效、安全地运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二、控制系统硬件设计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二、控制系统硬件设计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1、中央控制器：中央控制器是控制系统的核心，负责接收和处理各种传感器信号，根据预设的程序控制小车的运动。常用的中央控制器包括微控制器（如Arduino、Raspberry Pi等）。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二、控制系统硬件设计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2、传感器：传感器负责收集小车的周围环境信息。包括但不限于红外线传感器、超声波传感器、摄像头等，这些传感器可以提供关于小车位置、方向、速度以及周围障碍物的信息。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二、控制系统硬件设计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3、执行器：执行器负责将中央控制器的指令转化为实际行动。例如，电机控制器和舵机等，它们可以控制小车的运动方向、速度以及转向。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二、控制系统硬件设计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4、电源：电源是整个控制系统的动力来源，需要提供稳定且足够的电力以驱动整个系统。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三、控制系统软件设计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三、控制系统软件设计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1、导航与定位：通过GPS和IMU（惯性测量单元）进行定位，通过路径规划算法确定小车的行驶路径。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三、控制系统软件设计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2、障碍物识别与避障：通过摄像头和图像处理算法识别障碍物，通过控制算法（如PID控制器）控制小车避开障碍物。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三、控制系统软件设计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3、语音交互：通过语音识别技术，实现用户与小车的对话。可以通过云端语音识别或者本地语音识别库实现。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三、控制系统软件设计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4、遥控：通过接收遥控器信号，中央控制器可以接管小车的控制权，进行手动操作。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5、通信：控制系统需要与各个子系统进行实时通信，包括传感器数据的读取、执行器指令的发送等。常用的通信协议有SPI、I2C、UART等。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三、控制系统软件设计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6、故障诊断与处理：控制系统应具有故障诊断与处理能力，当检测到异常情况时，应能及时采取相应措施防止事故发生。例如，当检测到某个传感器失效时，控制系统应能自动切换到备用传感器或使用算法进行估算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三、控制系统软件设计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7、用户界面：用户界面是用户与小车进行交互的媒介，它可以是手机APP、电脑程序或者车载显示屏上的界面。用户界面应清晰明了，易于操作。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三、控制系统软件设计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8、安全措施：控制系统应具有必要的安全措施，如过载保护、短路保护等，以确保小车在各种环境下都能安全稳定地运行。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三、控制系统软件设计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9、性能优化：控制系统应不断地进行性能优化，包括算法优化、代码优化等，以提高小车的运行效率，降低能耗。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四、总结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四、总结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多功能智能小车的控制系统设计是一项复杂而重要的工作。它涉及到硬件设计、软件设计以及系统集成等多个方面。在设计中，我们应充分考虑小车的性能、稳定性、安全性以及用户体验等多个因素，以满足用户的实际需求。随着科技的不断发展，我们有理由相信，未来的多功能智能小车将会更加先进、更加智能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智能小车控制系统设计：实现自动化运输的新篇章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智能小车控制系统设计：实现自动化运输的新篇章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科技的不断发展，技术的运用越来越广泛。其中，智能小车控制系统作为物流运输领域的一种新型技术，具有重要意义。本次演示将围绕智能小车控制系统的设计展开讨论，介绍智能小车的类型和功能、控制系统设计的关键技术以及在实际应用中的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一、智能小车的类型和功能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一、智能小车的类型和功能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智能小车可以分为多种类型，包括无人驾驶小车、搬运型小车和巡检型小车等。这些智能小车都具有以下功能：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一、智能小车的类型和功能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1、自动驾驶：智能小车采用传感器、算法和导航系统等技术实现自动驾驶，根据设定路径自动行驶，无需人工干预。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一、智能小车的类型和功能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2、货物运输：智能小车可用于货物运输，将货物从一个地方自动运输到另一个地方，提高物流效率。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一、智能小车的类型和功能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3、巡检探测：智能小车可配备多种传感器，实现环境参数的实时监测和数据采集，适用于巡检探测等场景。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一、智能小车的类型和功能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4、数据分析：智能小车收集的大量数据可以进行深入分析，为管理者提供决策支持，优化运输和管理流程。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二、智能小车控制系统设计的关键技术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https://d.book118.com/018005103001006030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4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4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4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4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4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4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32</Slides>
  <Notes>31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40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多功能智能小车的控制系统设计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2024-09-06T02:53:13.945</cp:lastPrinted>
  <dcterms:created xsi:type="dcterms:W3CDTF">2024-09-05T18:53:13Z</dcterms:created>
  <dcterms:modified xsi:type="dcterms:W3CDTF">2024-09-05T18:53:21Z</dcterms:modified>
</cp:coreProperties>
</file>