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05B2E-BEA3-40CE-9D5D-A5EF3F588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52A5C-E2EA-415F-A0D8-5EABC54A8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C891E-59F2-4B5A-87A3-487A2E7DF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AA58E7-E40B-4D45-B4D4-D2957875A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498A00-9F79-4E92-837B-A86B70763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974D55-4FDB-4D19-903D-AAB859AF6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CDA462-55D2-454E-BBDA-88F9A8C48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5E54BD-A895-4531-A670-35B02738A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826173-D8C1-4DEE-B643-6A6B72808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51E42-84D4-4F06-B80E-7C5A849F1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62692-27C3-4D6B-A84B-2925CCDDE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0614206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摄影实训课总结与反思报告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实训过程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通过实训课程，学生将掌握摄影的基本技能，包括相机操作、构图技巧、光线运用等。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掌握摄影基本技能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培养创意思维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提高实际应用能力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458" r="13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课程强调创意思维的培养，引导学生探索不同的拍摄角度、视角和表达方式。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通过拍摄各种场景和主题，学生将学会将理论知识应用于实际拍摄中，提高解决实际问题的能力。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359" r="1535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介绍摄影的基本原理和相机操作，包括快门速度、光圈、ISO等。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摄影基础知识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讲解不同的构图方式，如规则三分法、黄金分割法等，并分析优秀摄影作品的构图特点。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构图技巧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分析不同光线条件下的拍摄技巧，包括自然光和人工光的使用，以及如何运用光线营造氛围。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光线运用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组织学生进行实际拍摄，涵盖人像、风景、静物等多个主题。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实战拍摄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课程安排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通过课堂讲解，系统介绍摄影基础知识。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组织学生进行实际拍摄，指导学生在实践中掌握技能。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对学生的作品进行点评和指导，帮助学生发现问题并改进。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通过头脑风暴、案例分析等方式，激发学生的创意思维。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作品点评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创意思维训练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实训过程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详细介绍了摄影的基本原理、相机类型、镜头选择、曝光控制等。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摄影基础知识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讲解了如何运用不同的构图元素，如线条、色彩、对比和空白等，来创造更具吸引力的照片。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构图技巧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介绍了图片编辑软件的使用，如Adobe Lightroom和Photoshop，以及常见的后期处理技巧。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后期处理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64" b="25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实操练习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学生分组进行实际拍摄，根据所学理论知识进行实践操作。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后期处理实践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学生动手进行图片编辑，将拍摄的照片进行后期处理，提升作品效果。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作品展示与评价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每组学生展示自己的作品，老师和其他同学进行评价和建议。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每个学生整理自己的优秀作品，形成个人作品集，用于展示和交流。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个人作品集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老师和学生共同评选出优秀作品，进行表彰和展示。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优秀作品评选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将优秀作品进行展览，让更多人欣赏到学生的摄影成果。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作品展览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作品展示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课程收获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https://d.book118.com/018006142063006027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2024-09-05T08:34:20.820</cp:lastPrinted>
  <dcterms:created xsi:type="dcterms:W3CDTF">2024-09-05T00:34:20Z</dcterms:created>
  <dcterms:modified xsi:type="dcterms:W3CDTF">2024-09-05T00:34:22Z</dcterms:modified>
</cp:coreProperties>
</file>