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CC43D-FA2A-4C80-AC0F-932BAE642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03FAE-24A9-4A5C-B7BD-1FFFA5C98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1AD87-F785-42B8-BC6E-7CB3F9FC2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753AA-8B03-40EC-ABF6-6F39ACEA9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BFAAC-190F-4E2A-ABBE-12FD4A2E2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6A2B9-875A-403B-B83E-3761E9C93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27655E-54E7-4DE5-A399-97428E5D6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00990-2B25-4123-A1BC-DE3B2949F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3A2B6-A6BB-4BD7-A13E-DF1937022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644A5-5A57-43B0-A62B-AE45A4F86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C422A-1A07-4381-A5B7-0005C3D57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07054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交互作用图基本概念与原理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交互作用图绘制方法与步骤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交互作用图在数据分析中应用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交互作用图在可视化展示中优势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交互作用图案例分析与实践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交互作用图基本概念与原理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89" r="342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56" r="266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交互作用图是一种可视化工具，用于展示两个或多个变量之间的关系，以及这些关系如何随着其他变量的变化而变化。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交互作用图可以帮助研究者直观地理解变量之间的复杂关系，发现数据中的模式和趋势，以及预测结果。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40" r="160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交互作用图基于统计学和图形学的原理，通过绘制散点图、线图、热力图等图形，展示变量之间的相关性、趋势和交互作用。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交互作用图的绘制过程包括数据收集、数据清洗、变量选择、图形绘制和结果解读等步骤。在图形绘制过程中，可以使用不同的颜色、形状和大小来表示不同的变量和数据点，以便更好地展示数据中的信息。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原理与机制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交互作用图适用于探索性数据分析、假设检验、模型诊断等场景，特别适用于涉及多个自变量和一个因变量的复杂数据分析。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交互作用图可以直观地展示变量之间的关系和交互作用，帮助研究者发现数据中的模式和趋势。同时，交互作用图还可以提供丰富的视觉信息，使得数据更容易被理解和解释。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交互作用图的绘制和分析过程可能比较复杂，需要一定的统计学和图形学知识。此外，当数据量较大或变量较多时，交互作用图可能会变得难以解读和理解。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交互作用图绘制方法与步骤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571" b="2857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根据研究目的，收集相关的数据，包括自变量、因变量以及可能存在的交互项。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对数据进行清洗，处理缺失值、异常值和重复值等问题。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根据需要将数据进行转换，如对数转换、标准化等。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数据准备与预处理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用于展示两个变量之间的关系，以及可能存在的交互作用。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用于展示随时间变化的数据，以及不同变量之间的交互作用。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用于展示多个变量之间的交互作用，通过颜色深浅表示交互作用的强弱。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709" r="1970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热力图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选择合适图表类型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根据所选图表类型，确定横轴和纵轴分别表示哪个变量。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使用绘图工具或软件，根据数据绘制相应的图形。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根据需要调整图形的颜色、线型、标记等参数，使图形更加美观和易于理解。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确定坐标轴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绘制图形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调整图形参数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绘制交互作用图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为图形的横轴和纵轴添加标签，标明变量的名称和单位。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添加标签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91" r="107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添加标题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添加注释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为图形添加标题，简要概括图形所展示的内容和主要结论。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根据需要为图形添加注释，解释数据中的特殊点或趋势，帮助读者更好地理解图形。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添加标签、标题和注释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交互作用图在数据分析中应用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87" b="98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通过交互作用图展示数据的分布、趋势和异常值，帮助分析师更好地理解数据。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利用交互作用图分析变量之间的关系，如相关性、趋势等，为后续分析提供线索。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变量关系探索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通过交互作用图辅助进行假设检验，观察数据是否满足某种假设条件，从而验证研究假设。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置信区间估计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利用交互作用图展示置信区间的估计结果，帮助分析师判断参数估计的准确性和可靠性。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6" r="2262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推断性统计分析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https://d.book118.com/018007054114006032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2024-09-10T09:13:54.202</cp:lastPrinted>
  <dcterms:created xsi:type="dcterms:W3CDTF">2024-09-10T01:13:54Z</dcterms:created>
  <dcterms:modified xsi:type="dcterms:W3CDTF">2024-09-10T01:13:56Z</dcterms:modified>
</cp:coreProperties>
</file>