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B7B9B-4F86-4AD8-8E20-DE0913C86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431A1-29AF-4B0C-BA4A-BD5C4F9ED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40576-255C-4F93-8179-1FA375F12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FE36E3-CD75-422A-AE46-18E6F3498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6E3B8C-F740-429E-A812-4B4F9C755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C8BBC2-7EB8-427C-AE95-22DD7CD5B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58229A-E95D-49D5-9117-FA6A9D1C3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F9F1A4-CFC3-4CE5-8E17-6B1DA4B53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26DFE9-622B-47CD-940A-3DC0A6E97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DD0F8E-5EC2-4BB4-99F3-E3CF01B13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0741F-A84B-4F64-A19F-5EC9F6F5F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0706712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消化系统基础知识综述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口腔与食管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胃与小肠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大肠与直肠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肝脏与胆囊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胰腺与脾脏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营养物质的消化吸收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消化系统概述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是由消化道和消化腺两大部分组成。消化道包括口腔、咽、食道、胃、小肠（十二指肠、空肠、回肠）和大肠（盲肠、结肠、直肠、肛管）等部。消化腺有小消化腺和大消化腺两种。小消化腺散在于消化管各部的管壁内，大消化腺有三对唾液腺（腮腺、下颌下腺、舌下腺）、肝和胰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的主要功能是摄取、转运、消化食物和吸收营养、排泄废物，这些生理的完成有利于整个胃肠道协调的生理活动。食物的消化和吸收，供机体所需的物质和能量，食物中的营养物质除维生素、水和无机盐可以被直接吸收利用外，蛋白质、脂肪和糖类等物质均不能被机体直接吸收利用，需在消化管内被分解为结构简单的小分子物质，才能被吸收利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消化系统功能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由口腔、咽、食道、胃、小肠（十二指肠、空肠、回肠）和大肠（盲肠、结肠、直肠、肛管）组成，是食物从摄入到排出的通道。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包括小消化腺和大消化腺。小消化腺散在于消化管各部的管壁内，大消化腺有三对唾液腺（腮腺、下颌下腺、舌下腺）、肝和胰，它们均借导管，将分泌物排入消化管内。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消化系统的组成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7487" b="748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摄取和转运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通过口腔摄入食物，经过咽和食道进入胃内，胃的蠕动和排空将食物推入小肠进行进一步的消化和吸收。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消化和吸收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在胃和小肠中，食物经过各种消化酶的分解作用，被分解为小分子物质，如氨基酸、葡萄糖和脂肪酸等，这些物质通过肠壁被吸收进入血液和淋巴液，供给机体所需。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排泄废物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经过小肠吸收后，食物残渣进入大肠，在大肠中经过细菌的发酵作用，形成粪便并排出体外。同时，肝脏产生的胆汁和胰腺产生的胰液也通过消化道排出体外。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消化系统的生理作用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口腔与食管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分泌唾液，润滑口腔黏膜，参与消化过程。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咀嚼食物，辅助发音。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舌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具有搅拌食物、协助吞咽、感受味觉等功能。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唇、颊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构成口腔的前壁和侧壁，具有保护口腔和辅助咀嚼、吞咽等功能。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腭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分隔鼻腔和口腔，参与发音和吞咽过程。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门齿（切牙）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犬齿（尖牙）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臼齿（磨牙）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智齿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牙齿类型及作用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567" r="1456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切割食物，如蔬菜、水果等。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撕裂食物，如肉类。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磨碎食物，如谷物、坚果等。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一般在成年后长出，协助磨碎食物。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唾液分泌与吞咽过程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唾液分泌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口腔内的唾液腺分泌唾液，其中含有消化酶，有助于湿润食物并初步分解淀粉。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吞咽过程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在神经系统的控制下，舌将食物推向咽部，同时软腭上升封闭鼻咽通道，防止食物进入鼻腔。食管上口张开，食物被咽下并进入食管。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胃与小肠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85" r="310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胃是一个位于食管下方的J形器官，分为贲门、胃底、胃体和幽门四个部分。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胃的主要功能是储存食物，并通过分泌胃酸和胃蛋白酶等消化液，对食物进行初步消化。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胃的结构与功能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胃黏膜的壁细胞分泌胃酸，主要成分是氯化氢（HCl），有助于维持胃内的酸性环境。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胃酸分泌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在胃酸和胃蛋白酶的作用下，食物中的蛋白质被分解为多肽和氨基酸，同时胃酸也能激活胃蛋白酶原，使其转变为有活性的胃蛋白酶。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消化过程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胃酸分泌及消化过程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小肠结构与吸收功能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小肠分为十二指肠、空肠和回肠三个部分，具有大量的绒毛和微绒毛结构，增加了吸收面积。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肠是消化和吸收的主要场所，通过分泌多种消化酶，将食物中的蛋白质、脂肪和碳水化合物分解为可被吸收的小分子物质，如氨基酸、甘油和脂肪酸等。同时，小肠绒毛上皮细胞具有转运蛋白和酶等物质，可将这些小分子物质吸收进入血液或淋巴液，供给全身组织利用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吸收功能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大肠与直肠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https://d.book118.com/018007067122006031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2024-09-08T21:04:41.408</cp:lastPrinted>
  <dcterms:created xsi:type="dcterms:W3CDTF">2024-09-08T13:04:41Z</dcterms:created>
  <dcterms:modified xsi:type="dcterms:W3CDTF">2024-09-08T13:04:43Z</dcterms:modified>
</cp:coreProperties>
</file>