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73C42-1A0D-4110-848C-6B8454350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D7479-8BAD-4A40-9A7C-D8110733A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37C2F-D3C9-42F9-9DAF-FA76B42FA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56464-836A-4066-8B75-7C7A2BD43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C7632D-1DC9-4A05-927E-F60AC5CB9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76E5E-245A-4025-80D3-778040F70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262D2-85BD-4E38-B1AE-1A34934D2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8010D-BFB0-41AD-BDE0-EE2E24A05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51299-058E-42BF-8E00-40A2CDFEC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780F2-7179-42FC-B426-A44B2E12F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E44E5-2E26-4BCE-87BF-504DFFA0E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07125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某企业发动机竞争力研究项目建议书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企业发动机竞争力评价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企业发动机业务发展策略建议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项目预期成果与效益评估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发动机市场现状及趋势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随着汽车产业的快速发展，发动机市场呈现出稳步增长的态势，市场规模不断扩大。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当前发动机市场主要由几家大型跨国企业主导，但新兴企业和本土品牌也在逐渐崛起。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随着环保和节能要求的不断提高，发动机技术也在不断升级，如缸内直喷、涡轮增压等技术的广泛应用。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该企业拥有较为完整的发动机产品线，包括汽油发动机、柴油发动机等。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企业在发动机技术研发方面具有一定的实力，但在某些关键技术上仍需突破。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企业在国内发动机市场上占据一定的份额，但与国际知名品牌相比仍有差距。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企业发动机业务现状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通过项目研究，可以深入了解市场动态和竞争对手情况，为企业制定更加精准的市场策略，提升竞争力。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项目研究有助于企业发现自身技术的不足之处，进而推动技术创新和升级，提高产品质量和性能。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通过项目研究，企业可以更加精准地把握市场需求和客户偏好，推出更加符合市场需求的产品，拓展市场份额。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项目研究意义与价值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国内外竞争对手分析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国内竞争对手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主要包括XX、XX等大型国有企业以及XX、XX等民营企业。这些企业在发动机领域拥有较强的研发实力和市场占有率。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国外竞争对手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主要包括XX、XX等国际知名发动机制造商。这些企业拥有先进的的技术和丰富的经验，在全球范围内具有较高的品牌影响力。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竞争对手产品特点与优势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主要集中在中低端市场，产品价格相对较低，但在性能和品质方面逐渐提升。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国外竞争对手产品特点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主要集中在高端市场，产品价格较高，但具有优异的性能、品质和燃油经济性。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竞争对手产品优势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国内企业凭借成本优势和本土化市场策略，逐渐在中低端市场占据主导地位；国外企业则凭借先进的技术和品牌优势，在高端市场保持领先地位。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国内竞争对手产品特点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国内竞争对手市场策略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通过加大研发投入，提升产品品质和技术水平，同时加强市场营销和品牌建设，拓展市场份额。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国外竞争对手市场策略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通过加强与中国企业的合作，实现本土化生产和研发，降低成本，提高市场竞争力。同时，加强在中国市场的营销和推广，提高品牌知名度。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竞争对手市场布局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国内企业在巩固中低端市场的同时，逐渐向高端市场渗透；国外企业则在保持高端市场领先地位的同时，加强在中低端市场的布局。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竞争对手市场策略及布局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企业发动机竞争力评价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衡量企业在发动机技术研发、新产品开发等方面的能力，包括研发经费投入、研发人员数量、专利申请数等指标。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评价企业发动机产品的质量稳定性、可靠性、耐用性等，通过故障率、维修率、用户满意度等数据进行衡量。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考察企业在发动机生产过程中的成本控制能力，包括原材料采购、生产效率、管理费用等方面。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分析企业在发动机市场的品牌知名度、市场份额、销售策略及售后服务等，以评估其市场竞争能力。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收集企业内部的发动机研发、生产、销售等数据，包括技术文档、财务报表、销售记录等。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通过问卷调查、访谈、专家咨询等方式，获取发动机市场趋势、竞争对手情况、客户需求等信息。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利用互联网、行业报告等公开渠道，收集与发动机相关的技术、市场、政策等方面的数据。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产品质量水平评价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分析企业发动机产品的故障率、维修率及用户反馈等数据，评价其产品质量水平的高低。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根据企业在发动机市场的品牌知名度、市场份额及销售策略等表现，评价其市场营销策略的有效性。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对比企业在发动机生产过程中的各项成本数据，评估其成本控制能力的优劣。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技术创新能力评价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通过比较企业在发动机技术领域的研发投入、产出及创新成果，评估其技术创新能力的强弱。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竞争力评价结果与分析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企业发动机业务发展策略建议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加大投入，引进先进技术，提升自主研发能力，形成技术壁垒。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强化技术研发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开发高效、低排放、低噪音的发动机产品，满足市场和客户需求。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对现有产品进行持续优化，提高产品质量和性能，降低生产成本。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产品研发与创新策略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https://d.book118.com/018007125020006027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2024-09-04T18:20:29.718</cp:lastPrinted>
  <dcterms:created xsi:type="dcterms:W3CDTF">2024-09-04T10:20:29Z</dcterms:created>
  <dcterms:modified xsi:type="dcterms:W3CDTF">2024-09-04T10:20:31Z</dcterms:modified>
</cp:coreProperties>
</file>