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41401-B9F9-4ACA-846F-0E211A6E8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97518-4DC2-4731-A85A-1B4960AC9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D8422-7B87-489C-B641-7058EFC95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E11C0C-D178-400C-A5E6-C268021CB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238C0C-217C-4B5E-A6F3-B550F1919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7B6D8A-F863-4036-84C8-E6D4B6E37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8A9C2D-527E-4557-B9A7-E353D0086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E61495-573A-4847-87F5-BB88D8C73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C21EFF-688F-4093-9138-44E59A7DA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A9BDE-5E14-4DC4-99F1-CB7CE6994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A9E87-D2C6-44D7-B39A-55F8D062A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10041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ASPNET程序设计教程12-综合实例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ASP.NET基础回顾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数据库访问技术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综合实例：在线书店系统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用户界面设计和实现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业务逻辑处理和实现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数据访问层设计和实现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系统测试和部署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ASP.NET作为一种流行的Web开发技术，广泛应用于各种实际项目中。通过本教程的学习，读者将能够更好地应对实际开发中的挑战和需求，提升项目的开发效率和质量。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应对实际开发中的挑战和需求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通过本教程的学习，读者将深入了解ASP.NET的核心概念和原理，包括页面生命周期、控件、事件处理、状态管理等，为后续的学习和实践打下坚实的基础。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掌握ASP.NET程序设计的基本概念和原理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本教程将通过丰富的实例和案例，引导读者进行实践操作，提高读者的动手能力和解决问题的能力。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提高ASP.NET程序设计的实践能力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ASP.NET基础知识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介绍ASP.NET的基本概念、发展历程、特点以及开发环境搭建等基础知识。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Web服务与应用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探讨ASP.NET在Web服务和应用方面的应用，包括Web API、MVC框架、Web Forms等。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Web窗体设计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详细讲解ASP.NET Web窗体的设计原理和方法，包括页面布局、控件使用、事件处理等。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安全与性能优化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讲解ASP.NET在安全性和性能优化方面的知识和技巧，包括身份验证、授权、加密、缓存等。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数据访问与操作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介绍如何使用ASP.NET进行数据访问和操作，包括连接数据库、执行SQL语句、使用数据控件等。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综合实例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通过一个完整的综合实例，将前面所学的知识点串联起来，让读者更好地理解和掌握ASP.NET程序设计的精髓。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教程内容和结构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ASP.NET基础回顾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ASP.NET定义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ASP.NET是一种基于.NET Framework的Web应用程序开发框架，它提供了一种编程模型和基础服务，用于构建企业级Web应用程序。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ASP.NET特点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ASP.NET具有可管理性、安全性、易于开发、灵活性和可扩展性等特点，支持多种语言开发，如C#、VB.NET等。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ASP.NET工作原理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ASP.NET应用程序在服务器上执行，并通过HTTP协议与客户端进行通信。当客户端请求一个ASP.NET页面时，服务器会处理该请求，生成相应的HTML代码，并将其发送回客户端。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ASP.NET概述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页面生命周期定义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ASP.NET页面生命周期是指页面从创建到销毁所经历的一系列阶段和事件。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页面生命周期阶段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ASP.NET页面生命周期包括初始化、加载、处理回发数据、加载控件状态、处理事件、呈现和卸载等阶段。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页面生命周期事件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ASP.NET页面生命周期中涉及的事件包括Page_Init、Page_Load、Page_DataBind、Page_PreRender、Page_Render和Page_Unload等。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ASP.NET页面生命周期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ASP.NET控件和事件处理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ASP.NET提供了丰富的Web控件，如文本框、按钮、下拉列表、表格等，用于构建用户界面。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控件事件处理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ASP.NET控件可以响应多种事件，如单击、双击、改变等。通过为控件事件编写事件处理程序，可以实现与用户交互的动态效果。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控件状态管理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ASP.NET提供了控件状态管理功能，可以保存和恢复控件的状态信息，以便在页面回发时保持用户输入的数据和界面状态。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ASP.NET控件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数据库访问技术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1610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ADO.NET定义</a:t>
            </a:r>
          </a:p>
        </p:txBody>
      </p:sp>
      <p:sp>
        <p:nvSpPr>
          <p:cNvPr id="9" name="AutoShape 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ADO.NET是微软提供的一个用于访问关系型数据库和其他数据源的编程模型，它包含一组用于连接、查询和操作数据的类库。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999835" y="2980276"/>
            <a:ext cx="2506259" cy="23347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ADO.NET主要由两个核心组件构成，分别是DataSet（数据集）和.NET数据提供程序。DataSet用于在内存中存储数据，而.NET数据提供程序则用于连接和操作数据源。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ADO.NET是ADO的后续版本，它提供了更强大的功能和更好的性能。与ADO相比，ADO.NET支持断开式连接的数据访问模式，可以在不保持与数据库的连接的情况下操作数据。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62229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ADO.NET架构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2053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ADO.NET与ADO的区别</a:t>
            </a:r>
          </a:p>
        </p:txBody>
      </p:sp>
      <p:sp>
        <p:nvSpPr>
          <p:cNvPr id="18" name="Freeform 18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ADO.NET概述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31257" y="1632404"/>
            <a:ext cx="1151096" cy="1151477"/>
            <a:chOff x="2131257" y="1632404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31257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322328" y="1904343"/>
              <a:ext cx="767334" cy="703898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722366" y="1632404"/>
            <a:ext cx="1151096" cy="1151477"/>
            <a:chOff x="8722366" y="1632404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22366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66206" y="1783090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428050" y="1632404"/>
            <a:ext cx="1151096" cy="1151477"/>
            <a:chOff x="5428050" y="1632404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28050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656364" y="1842145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连接数据库和执行命令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4306100" y="318042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执行命令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537930" y="3670757"/>
            <a:ext cx="293133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使用Command对象可以执行对数据库的查询、插入、更新和删除等操作。Command对象需要指定要执行的SQL语句或存储过程，并可以通过Connection对象与数据库进行交互。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009307" y="318042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连接数据库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241137" y="3670757"/>
            <a:ext cx="293133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在ADO.NET中，可以使用Connection对象来建立与数据库的连接。Connection对象包含连接字符串信息，如数据源、身份验证方式等。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701096" y="318042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参数化查询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932926" y="3670757"/>
            <a:ext cx="293133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为了避免SQL注入攻击和提高查询性能，可以使用参数化查询。参数化查询可以将用户输入作为参数传递给SQL语句，而不是将用户输入直接拼接到SQL语句中。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数据读取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使用DataReader对象可以读取从数据库检索的行数据。DataReader是一个轻量级、高性能的数据访问方式，它提供了向前只读的数据流。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数据操作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DataSet对象可以在内存中存储和操作数据。可以使用DataAdapter对象将数据库中的数据填充到DataSet中，也可以将DataSet中的更改更新回数据库。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事务处理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ADO.NET支持事务处理，可以确保一系列数据库操作的原子性、一致性、隔离性和持久性（ACID属性）。可以使用Transaction对象来管理事务，并在出现异常时执行回滚操作。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数据读取和操作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综合实例：在线书店系统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非功能需求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系统性能稳定、界面友好、易于维护等。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设计思路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采用MVC架构，将系统划分为模型、视图和控制器三个层次，实现业务逻辑与数据、用户界面的分离。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用户注册登录、浏览书籍、搜索书籍、购买书籍、查看订单等。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系统需求和设计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模块划分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数据库设计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系统架构和模块划分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采用B/S架构，即浏览器/服务器模式，用户通过浏览器访问系统。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系统划分为用户模块、书籍模块、订单模块等，每个模块下包含相应的子模块，如用户模块下包含注册、登录等子模块。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设计合理的数据库表结构，存储用户信息、书籍信息、订单信息等数据。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ADO.NET技术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使用ADO.NET访问数据库，实现对数据的增删改查操作。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ASP.NET技术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使用ASP.NET Web Forms或MVC框架开发系统，利用ASP.NET提供的丰富控件和组件快速搭建系统界面和后台逻辑。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LINQ技术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使用LINQ查询语言简化数据访问代码，提高开发效率。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安全性措施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采用身份验证、授权、加密等技术保障系统安全性。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AJAX技术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使用AJAX技术实现无刷新页面更新，提高用户体验。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关键技术和实现方法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https://d.book118.com/018010041034006032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2024-09-09T14:21:36.335</cp:lastPrinted>
  <dcterms:created xsi:type="dcterms:W3CDTF">2024-09-09T06:21:36Z</dcterms:created>
  <dcterms:modified xsi:type="dcterms:W3CDTF">2024-09-09T06:21:38Z</dcterms:modified>
</cp:coreProperties>
</file>