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D1CE4-BE96-4CCC-9226-01472A2C2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586D2-D67F-4DDB-88B2-BEBD410C8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E5765-33B9-4F6C-9C84-229540A59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B7DBB-5F30-4C2B-B097-CB6320B52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CBBDBF-FFF4-413A-896A-2E31C2A7F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1188E2-B699-4408-8AD2-FB20C7A0D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E0A663-3EB3-4BB3-AB68-A6951BFBB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5466F-0252-40AD-BCCD-E791B1DE1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06C23-B94C-4C78-91D3-545FCDC78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27727-2B60-440E-83A9-ADAD5C873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0D95D-3D6E-4D9D-9C03-3A3F9D892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11013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中国o-甲基异脲硫酸盐行业市场现状分析及竞争格局与投资发展研究报告(2024-2029版)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市场需求与产能布局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产品种类、质量及技术创新趋势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供应链协同与产业链整合探讨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投资前景、风险及策略建议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市场概述与发展背景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o-甲基异脲硫酸盐是一种重要的有机合成中间体，具有广泛的应用领域。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o-甲基异脲硫酸盐定义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o-甲基异脲硫酸盐在农药、医药、染料、颜料、橡胶、塑料等领域都有重要的应用，是合成多种有机化合物的重要原料。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o-甲基异脲硫酸盐定义及应用领域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o-甲基异脲硫酸盐行业经历了起步、成长、快速发展等阶段，目前已经形成了较为完整的产业链和市场规模。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当前，o-甲基异脲硫酸盐行业市场规模不断扩大，产量和销量逐年增长，行业竞争格局日趋激烈。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国家出台了一系列支持化工产业发展的政策，为o-甲基异脲硫酸盐行业的发展提供了良好的政策环境。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国家制定了严格的环保法规和安全生产标准，对o-甲基异脲硫酸盐行业的生产和环保要求不断提高。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758" b="97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随着科技的不断进步，o-甲基异脲硫酸盐的生产技术也在不断改进和完善，提高了产品质量和降低了生产成本。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近年来，o-甲基异脲硫酸盐行业在技术创新方面取得了显著成果，如新型合成工艺、高效催化剂等的应用，为行业的可持续发展提供了有力支持。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技术创新动态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市场需求与产能布局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随着国内经济的持续增长和人民生活水平的提高，o-甲基异脲硫酸盐作为一种重要的化工原料，在农药、医药、染料等领域的需求稳步增长。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国外市场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欧美等发达国家对o-甲基异脲硫酸盐的需求较为稳定，而东南亚、南亚等新兴市场随着其经济的崛起，对该产品的需求呈现快速增长趋势。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国内外市场需求对比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目前，我国o-甲基异脲硫酸盐的产能主要集中在江苏、浙江、山东等沿海地区，这些地区拥有便捷的交通和完善的化工产业链，为产品的生产和运输提供了便利。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o-甲基异脲硫酸盐产业各具特色。例如，江苏地区依托其强大的化工基础，产品质量和技术水平较高；浙江地区则以民营企业为主导，市场活力充沛；山东地区则发挥其资源优势，注重产品的多元化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区域特点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产能分布及区域特点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我国o-甲基异脲硫酸盐的进口量相对较少，主要从日本、德国等发达国家进口，用于满足高端市场和特定领域的需求。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我国o-甲基异脲硫酸盐的出口量较大，主要出口到东南亚、南亚等地区。随着国内产能的扩大和产品质量的提升，出口量有望继续增长。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进出口贸易状况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价格走势预测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受国内外市场需求、原材料价格波动等因素的影响，o-甲基异脲硫酸盐的价格在短期内可能出现一定波动。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短期预测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从长期来看，随着国内外市场的逐步成熟和竞争的加剧，o-甲基异脲硫酸盐的价格将趋于稳定。同时，随着技术进步和产业升级，产品的附加值将不断提高，有助于提升行业的整体盈利水平。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长期预测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目前，中国o-甲基异脲硫酸盐行业的企业数量已经超过100家，其中大型企业占比约20%，中小型企业占比约80%。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企业规模结构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大型企业主要以年产能超过1万吨的企业为主，中小型企业年产能多在1000-5000吨之间。此外，还有一些小型企业年产能不足1000吨。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企业数量及规模结构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根据市场调研数据，中国o-甲基异脲硫酸盐行业市场份额前三名的企业占比超过50%，其中第一名企业市场份额超过20%。其他企业市场份额较小，市场竞争较为激烈。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中国o-甲基异脲硫酸盐行业的企业主要分布在江苏、浙江、山东等沿海地区以及河北、河南等内陆地区。其中，江苏省的企业数量最多，占比超过30%。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市场份额划分情况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o-甲基异脲硫酸盐行业的企业技术水平参差不齐，大型企业拥有较为先进的技术和研发能力，而中小型企业技术水平相对较低。未来，随着环保要求的提高和技术进步，技术水平将成为企业核心竞争力的重要因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目前，中国o-甲基异脲硫酸盐行业的品牌影响力较弱，缺乏知名品牌。未来，企业需要加强品牌建设，提高品牌知名度和美誉度，以增强市场竞争力。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o-甲基异脲硫酸盐行业的营销渠道主要包括直销、代理商和经销商等。大型企业多采用直销模式，而中小型企业则更多地依靠代理商和经销商进行销售。未来，随着互联网技术的发展，电商平台将成为重要的营销渠道之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政策壁垒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中国政府对于o-甲基异脲硫酸盐行业实行严格的准入制度，新进入者需要获得相关资质和认证才能进入市场。此外，政府还对于环保、安全等方面提出严格要求，增加了新进入者的难度和成本。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技术壁垒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o-甲基异脲硫酸盐生产涉及复杂的化学反应和工艺流程，需要较高的技术水平和研发能力。新进入者需要投入大量资金和人力进行技术研发和引进，才能具备与现有企业相竞争的能力。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市场饱和度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目前，中国o-甲基异脲硫酸盐市场已经相对饱和，市场份额被少数大型企业占据。新进入者难以在短时间内获得足够的市场份额和客户资源，面临较大的市场风险。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潜在进入者威胁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https://d.book118.com/018011013034006030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2024-09-06T13:52:24.354</cp:lastPrinted>
  <dcterms:created xsi:type="dcterms:W3CDTF">2024-09-06T05:52:24Z</dcterms:created>
  <dcterms:modified xsi:type="dcterms:W3CDTF">2024-09-06T05:52:26Z</dcterms:modified>
</cp:coreProperties>
</file>