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151D-D7A5-4145-B20A-BD38C152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596CB-4D2A-426B-B009-C008DF28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48864-4F3F-4F70-AFC1-C528D419A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C2607-F7C2-49E0-B6C7-C1AD0330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4932D-8179-41CB-BDC1-3186FF259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23DA4-E5B1-446E-8BD1-AA60E3E98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B21F6-D334-4E10-A8D4-D49FA44F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CC44B-3A86-48A3-A2EA-8FD12D73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2A588-8CB3-48A9-A9E2-355C0CE36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5D9AE-6148-4A75-9255-16AD1B1E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71498-C3B9-43CC-8728-07D7D272C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10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儿科护理质量管理概述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儿科护理质量管理现状及问题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儿科护理质量管理策略与实践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儿科护理质量管理效果评价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儿科护理质量管理未来展望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98" b="236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通过建立和完善儿科护理质量管理体系，提高儿科护理的专业性和服务质量，确保患儿的安全和健康。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随着医疗改革的深入推进，儿科护理作为医疗服务的重要组成部分，需要不断提高质量和管理水平，以适应新的医疗环境和市场需求。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提高儿科护理质量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儿科护理涉及患儿的生命安全和身体健康，高质量的儿科护理能够减少医疗事故和纠纷的发生，保障患儿的权益。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儿科护理不仅关注患儿的疾病治疗，还注重患儿的心理健康和全面发展。优质的儿科护理能够为患儿提供全面的照顾和支持，促进患儿的康复和成长。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促进患儿康复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儿科护理是医院服务的重要窗口之一，优质的儿科护理服务能够提高医院的服务水平和声誉，增强医院的竞争力和社会认可度。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提高医院声誉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儿科护理质量管理概述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是指确定质量方针、目标和职责，并通过质量策划、质量控制、质量保证和质量改进等手段来实施和实现全部管理职能的所有活动。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是医院质量管理的重要组成部分，是指按照护理质量形成的过程和规律，对构成护理质量的各个要素进行计划、组织、协调和控制，以保证护理服务达到规定的标准和满足服务对象需要的活动过程。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儿科护理质量管理的特点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儿科护理对象的特殊性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儿科护理的对象是儿童，他们在生理、心理、社会等方面与成人存在显著差异，因此需要特殊的护理方法和技巧。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儿科护理工作的复杂性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儿科护理工作涉及儿童的生长发育、疾病防治、健康教育等多个方面，工作内容复杂多样。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儿科护理质量的敏感性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儿童正处于生长发育阶段，任何不良的护理行为都可能对其造成严重影响，因此儿科护理质量尤为敏感。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通过质量管理，可以不断完善儿科护理工作流程和规范，提高护理人员的专业技能和服务意识，从而提高儿科护理质量。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提高儿科护理质量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优质的儿科护理可以减少儿童的痛苦和不适，促进儿童的康复和健康成长。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优质的儿科护理服务可以提高医院的社会声誉和形象，增强患者对医院的信任度和满意度。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儿科护理质量管理的意义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儿科护理质量管理现状及问题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随着医疗水平的提高和人们健康意识的增强，儿科护理服务需求不断增长，对护理质量提出了更高要求。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不同医院、不同科室之间的儿科护理质量存在明显差异，部分医院或科室的护理质量较高，而另一些则存在较多问题。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护理队伍年轻化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当前儿科护理队伍普遍年轻化，缺乏经验丰富的资深护士，导致护理质量不稳定。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护理记录不完善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部分护士在执行护理操作时未能严格遵守规范，存在操作不当、流程不熟练等问题。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部分护士在记录护理过程时存在漏记、错记等现象，导致护理记录不完整、不准确。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护士与患儿及其家属之间沟通不足，导致信息传递不畅，影响护理效果。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部分医院对儿科护士的培训不足，导致护士专业技能水平不高，难以满足高质量的护理需求。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5" r="1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部分医院儿科护理管理体制不健全，缺乏有效的监督和考核机制，导致护理质量难以保障。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护士素质参差不齐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培训和教育不足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患儿及其家属因素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部分护士自身素质不高，缺乏责任心和敬业精神，对护理工作不够重视。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部分医院对儿科护士的培训和教育不足，导致护士专业技能水平不高，难以满足高质量的护理需求。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患儿年龄较小，表达能力有限，且家属对护理工作的期望和要求较高，给护理工作带来一定难度。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https://d.book118.com/018011017010006050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2024-09-29T14:00:36.029</cp:lastPrinted>
  <dcterms:created xsi:type="dcterms:W3CDTF">2024-09-29T06:00:36Z</dcterms:created>
  <dcterms:modified xsi:type="dcterms:W3CDTF">2024-09-29T06:00:38Z</dcterms:modified>
</cp:coreProperties>
</file>