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25D88C-6299-45EB-A2E9-333F7948E4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4A7DA9-FE78-4180-A607-C54F467373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3EE099-80D1-4215-AE40-08D62C1DED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FEBC4C-73AA-4953-8FF7-7DBA333ADB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F895A5-975D-4343-8AC0-8F4708A014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0B5BC2-4AC9-45C6-8B7A-CFF14A0CCD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5595BF-B5A6-42C4-B757-F08083776B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F9CF67-EA94-4F7E-ABF1-8AEE2ADC25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EAF056-F9E0-46CE-9A5B-0445DACFB0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E68B83-015B-4DAD-A22C-3F8B2562ED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D6B9B1-EEBB-4E83-988A-082FDDB2E4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1205404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预防米酵菌酸中毒</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什么是米酵菌酸中毒？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米酵菌酸中毒的预防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米酵菌酸中毒的应对措施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米酵菌酸中毒的案例分析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米酵菌酸中毒的预防建议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什么是米酵菌酸中毒？</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米酵菌酸中毒是一种由椰毒假单胞菌发酵食物产生的毒素引起的食物中毒。</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该毒素具有耐热性，在一般烹饪温度下难以完全破坏，因此容易引起食物中毒。</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恶心、呕吐、腹痛、腹泻、发热等，严重时可出现肝肾损伤、休克甚至死亡。</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米酵菌酸中毒对人体的健康影响较大，尤其是对老年人、儿童、孕妇和身体虚弱的人来说更为严重。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症状与影响</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影响</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症状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主要病因是食用了被椰毒假单胞菌污染的食物，如发酵玉米面制品、变质木耳、马铃薯粉等。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传播途径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食物被椰毒假单胞菌污染后，在适宜的温度和湿度条件下，细菌会大量繁殖并产生毒素，人食用了这些食物后就会引发中毒。</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病因与传播途径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米酵菌酸中毒的预防</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通过各种渠道宣传米酵菌酸中毒的危害和预防措施，提高公众的食品安全意识。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宣传教育</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2417" r="22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培训</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333" r="14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警示案例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167" r="9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对食品从业人员进行米酵菌酸中毒相关知识的培训，确保他们了解并掌握预防措施。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通过展示因米酵菌酸中毒引发的食品安全事故案例，警示公众和食品从业人员加强防范。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食品安全教育</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定期对食品加工场所进行清洁和消毒，确保加工环境卫生。</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25" r="16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8833" r="1883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保持加工场所清洁</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制定并执行严格的食品加工操作规程，确保食品加工过程中的卫生安全。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规范操作流程</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食品从业人员应保持良好的个人卫生习惯，勤洗手、穿戴整洁的工作服帽等。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个人卫生</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食品加工卫生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确保食品储存于干燥、通风良好的地方，避免阳光直射和潮湿环境。</a:t>
            </a:r>
          </a:p>
        </p:txBody>
      </p:sp>
      <p:pic>
        <p:nvPicPr>
          <p:cNvPr id="6" name="Picture 6"/>
          <p:cNvPicPr>
            <a:picLocks noChangeAspect="1"/>
          </p:cNvPicPr>
          <p:nvPr/>
        </p:nvPicPr>
        <p:blipFill>
          <a:blip r:embed="rId2"/>
          <a:srcRect t="6458" b="6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储存条件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严格遵守食品的保质期，过期食品应及时处理，不得再次销售或食用。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保质期管理</a:t>
            </a:r>
          </a:p>
        </p:txBody>
      </p:sp>
      <p:pic>
        <p:nvPicPr>
          <p:cNvPr id="10" name="Picture 10"/>
          <p:cNvPicPr>
            <a:picLocks noChangeAspect="1"/>
          </p:cNvPicPr>
          <p:nvPr/>
        </p:nvPicPr>
        <p:blipFill>
          <a:blip r:embed="rId3"/>
          <a:srcRect l="11708" r="11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167" r="91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不同种类的食品应分类储存，避免交叉污染和混淆。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分类储存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食品储存与处理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米酵菌酸中毒的应对措施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https://d.book118.com/018012054044006040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2024-09-18T15:53:52.353</cp:lastPrinted>
  <dcterms:created xsi:type="dcterms:W3CDTF">2024-09-18T07:53:52Z</dcterms:created>
  <dcterms:modified xsi:type="dcterms:W3CDTF">2024-09-18T07:53:54Z</dcterms:modified>
</cp:coreProperties>
</file>