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30D27-21C7-43E8-921D-2DD4CE245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61AC3-58D8-4F01-833A-202BB8398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7849D-F711-41EA-8E80-77E2DB57D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24CE43-D5C8-4461-AA25-A437B1457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FFB8B4-D834-4C1B-80C5-AFBDB0386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968660-552D-4299-8488-1E10D39DD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BCFDB7-8902-4695-A177-3872E4A45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B4F246-5B4F-4C68-8FD3-22617DB52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640E5C-A075-4FA9-B5AB-A5A9CB861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A5D54E-5814-499A-AFF8-00CBBA956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C6C57-34D2-4676-8B3F-E93409389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8.pn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12102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中医乙肝的护理动画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中医乙肝的基本知识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中医乙肝的护理方法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中医乙肝的预防措施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中医乙肝的治疗方案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中医乙肝的日常注意事项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中医乙肝的基本知识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396" b="32396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中医认为乙肝属于“黄疸”、“胁痛”范畴，与湿热、疫毒、瘀血等因素有关。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中医认为乙肝的发病与体质虚弱、饮食不节、情志失调等因素有关。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中医认为乙肝的治疗应以清热解毒、利湿退黄、活血化瘀为主要原则。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中医对乙肝的认识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乙肝病毒侵入人体后，会在肝脏内复制并引起免疫反应，导致肝细胞损伤和炎症。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乙肝病毒会影响肝脏的正常代谢和解毒功能，导致黄疸、肝功能异常等症状。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643" b="5643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乙肝病毒还会引起肝纤维化，进而发展为肝硬化、肝癌等疾病。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乙肝的病理机制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黄疸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皮肤、巩膜黄染，尿色加深。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消化系统症状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食欲不振、恶心、呕吐、腹胀等。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肝区疼痛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右上腹或右背部疼痛。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全身症状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乏力、低热、失眠等。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乙肝的症状表现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中医乙肝的护理方法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合理搭配营养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乙肝患者需保持营养均衡，多吃富含蛋白质、维生素的食物，如新鲜蔬菜、水果、鱼肉等。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控制脂肪摄入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避免高脂肪食物，如油炸食品、肥肉等，以降低脂肪肝的风险。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适量摄入糖类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乙肝患者应控制糖类摄入，避免高糖食品，以免引起血糖波动。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避免酒精摄入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酒精会加重肝脏负担，乙肝患者应完全戒酒。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避免过度劳累和剧烈运动，以免加重肝脏负担。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在运动过程中，乙肝患者应定期复查肝功能，以便及时了解病情变化。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乙肝患者应保持适量运动，如散步、太极拳等，有助于提高身体免疫力。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与医生沟通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在开始任何新的运动计划之前，乙肝患者应咨询医生的意见。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保持乐观心态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乙肝患者应保持乐观的心态，积极面对疾病，有利于病情的恢复。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避免情绪波动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避免过度焦虑、抑郁等不良情绪，以免影响病情的稳定。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与他人交流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乙肝患者应多与他人交流，分享经验和感受，有助于缓解心理压力。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寻求专业帮助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如遇心理问题，乙肝患者可寻求专业心理咨询师的帮助。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中医乙肝的预防措施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https://d.book118.com/018012102044006027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2024-09-05T02:59:21.361</cp:lastPrinted>
  <dcterms:created xsi:type="dcterms:W3CDTF">2024-09-04T18:59:21Z</dcterms:created>
  <dcterms:modified xsi:type="dcterms:W3CDTF">2024-09-04T18:59:23Z</dcterms:modified>
</cp:coreProperties>
</file>