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F31AC-C914-4FF6-BCCC-EBE7B364E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7E6CD-E202-41CE-8F6E-FAEE80CD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33955-BE88-488A-8DCA-C1245B2B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1DA7C-7DD2-4571-A153-174A1BB7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495C6-E562-4C39-99E7-641A1826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9395D-B7B6-4DAA-A961-C886F731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DDF88-EBA0-472B-9148-FDAA17D4C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3C373-CAA8-4635-B707-CAA84C4F4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79BE3-4719-403B-A0B9-6D8A1C13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B4296-FE28-433B-9534-9EFFC7CE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AE5B6-E2E0-4928-9F95-BE3237CA4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2105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聚成薪酬体系课件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聚成薪酬体系设计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聚成薪酬体系的管理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聚成薪酬体系的实施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聚成薪酬体系案例分析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薪酬体系是指企业根据员工所承担的职位、绩效、能力、市场行情等因素，确定员工薪酬水平的结构、标准、形式和调整规则的制度性安排。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薪酬体系是企业人力资源管理的重要组成部分，它不仅关系到员工的切身利益，还直接影响着企业的经营绩效和竞争力。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合理的薪酬体系能够满足员工的物质需求，提高员工的工作积极性和满意度，增强员工的归属感和忠诚度。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激励员工绩效表现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薪酬体系与员工绩效挂钩，能够激励员工更加努力地工作，提高个人和团队的绩效表现。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塑造企业文化和价值观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薪酬体系可以传递企业的核心价值观和企业文化，通过奖励和惩罚来引导员工行为，塑造良好的企业文化氛围。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奖金和绩效激励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福利和津贴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职业发展机会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薪酬体系的构成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根据员工的职位等级和能力水平确定的固定工资，是员工薪酬的主要组成部分。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根据员工的绩效表现和工作成果给予的奖励，包括年终奖、项目奖等。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企业为员工提供的非货币性薪酬，包括社保、住房公积金、带薪休假、节日福利等。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企业为员工提供的职业发展机会和培训，有助于员工提升自身能力和职业价值。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聚成薪酬体系设计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确保员工薪酬与其工作付出、能力、经验等相匹配，避免不公。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薪酬应能激发员工的积极性和创造力，推动其更好地完成工作任务。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薪酬水平应与市场接轨，以确保公司能够吸引和留住优秀人才。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薪酬体系应符合国家法律法规和政策要求，避免违法风险。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通过对职位的职责、难度、重要性等因素进行评估，确定职位的相对价值。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职位评估法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根据员工的能力水平、技能、知识等因素，确定其薪酬水平。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能力评估法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根据员工的绩效表现，确定其薪酬增长和奖金分配。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通过市场调查，了解同行业或相似职位的薪酬水平，作为设计薪酬体系的参考。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分析公司战略和人力资源策略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制定薪酬策略与政策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设计薪酬结构与标准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市场薪酬调查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职位评估与职级划分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明确公司的发展目标和人才需求，为设计薪酬体系提供指导。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对所有职位进行评估，确定职位的职级和相对价值。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收集市场数据，了解同行业或相似职位的薪酬水平。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根据分析结果，制定符合公司战略和人力资源策略的薪酬策略与政策。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根据职位评估和市场调查结果，设计薪酬结构与标准，包括基本工资、奖金、福利等。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实施新的薪酬体系，并根据实际情况进行必要的调整和优化。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https://d.book118.com/018012105032006025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2024-09-01T18:18:04.147</cp:lastPrinted>
  <dcterms:created xsi:type="dcterms:W3CDTF">2024-09-01T10:18:04Z</dcterms:created>
  <dcterms:modified xsi:type="dcterms:W3CDTF">2024-09-01T10:18:06Z</dcterms:modified>
</cp:coreProperties>
</file>