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8BF37-6229-44AA-A44F-3598F088C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D35EA-710B-4937-ACB7-0C98D5FF2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00FB5-EA72-481C-9A90-7572A2E1F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4BB01-9F4B-48B2-A08E-1A188BBF9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C4ABFB-410E-4DDC-8AE8-4CBA6183A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6BB0A-BFBD-4457-A32F-30EB74AB5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ECA54-0F81-4826-891D-6D95786B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4D16F-DE49-4570-888A-AF08E7BB0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E4D87-9923-48AE-9AB4-5BB58E922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747C1-CD99-4B37-ABA4-B01050767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41BB1-6151-466E-BC02-B23BCD4D5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2107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医疗垃圾处理中的员工培训与管理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员工培训计划与实施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员工管理策略探讨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随着医疗技术的进步，医疗垃圾的数量和种类不断增加，处理难度也随之提高。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员工培训与管理是确保医疗垃圾处理安全、有效的关键因素之一。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医疗垃圾处理是医疗领域中非常重要的环节，它关乎公共卫生和环境保护。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包括培训需求分析、培训计划制定、培训实施与评估等方面的内容。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本报告将重点探讨医疗垃圾处理中的员工培训与管理的相关内容。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39" r="191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医疗垃圾是指在医疗、预防和保健活动中产生的具有直接或间接感染性、毒性以及其他危害性的废物。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根据其危害程度和特性，医疗垃圾通常分为感染性垃圾、病理性垃圾、化学性垃圾和损伤性垃圾等。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国家出台了《医疗废物管理条例》等一系列法规，对医疗垃圾的收集、运输、处理和处置等环节进行了明确规定。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根据《医疗废物分类目录》和《医疗废物处理处置污染物排放标准》，医疗机构和相关企业需按照标准要求进行医疗垃圾的处理和处置。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医疗垃圾处理的法规与标准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医疗垃圾如果不得到妥善处理，会对环境和公众健康造成严重威胁，因此，医疗垃圾处理对于保护环境和维护公共卫生具有重要意义。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保护环境和公共卫生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医疗垃圾中可能含有病毒、细菌等病原体，处理不当会导致疾病传播，因此，医疗垃圾处理是防止疾病传播的重要环节。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防止疾病传播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医疗垃圾处理的意义和重要性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岗位技能与知识要求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医疗垃圾分类与识别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确保员工能够准确区分各类医疗垃圾，并了解其处理要求。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操作技能培训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针对不同岗位，如收集、转运、处理等，进行操作技能培训，确保员工能够熟练掌握相关设备与工具。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培训员工在紧急情况下如何快速、正确地应对，降低事故风险。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使员工了解国家关于医疗垃圾处理的法律法规，明确自身职责与义务。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培训员工掌握行业标准和规范，确保工作符合相关要求。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培训员工了解并遵守组织的质量管理体系，提高工作质量。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法规与标准培训需求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培训员工具备安全意识，能够识别和处理工作中存在的危险源。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风险识别与防范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确保员工了解并掌握个人防护用品的正确使用方法，降低职业暴露风险。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通过分析典型安全事故案例，提高员工对安全问题的重视程度和应对能力。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安全意识培训需求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https://d.book118.com/018012107035006025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2024-09-01T19:21:14.547</cp:lastPrinted>
  <dcterms:created xsi:type="dcterms:W3CDTF">2024-09-01T11:21:14Z</dcterms:created>
  <dcterms:modified xsi:type="dcterms:W3CDTF">2024-09-01T11:21:16Z</dcterms:modified>
</cp:coreProperties>
</file>