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21322-E3EA-4A3D-8152-0088E5DD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688F5-04C9-4D6C-97E1-7FB579F2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E9448-F569-46E2-B097-E362E31F0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E7F2D-FE87-4E50-8308-D5D198B1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53B41-5DE4-4C39-B538-D6B54232F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FEDAE-1D5B-4E0A-9851-026C7ED9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40E01-F7CF-4C3C-9C1E-369B99DDC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7BD7F-EE4E-4B7F-AAD7-62F7EC5F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4957A-CC52-4393-8D9A-496A47CD7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78935-802A-45B7-B3E0-B42A36A1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284DF-0A00-40D3-862A-109FC4A44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314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脑梗塞护理查房2021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脑梗塞的康复训练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脑梗塞的饮食与营养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脑梗塞是由于脑血管阻塞导致脑组织缺血、缺氧、坏死，进而引起神经功能障碍的一种脑血管疾病。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具有高发病率、高致残率、高死亡率的特点，是中老年人常见的一种脑血管意外。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31" r="123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颈动脉和颅内动脉粥样硬化，斑块形成，阻塞血管。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心房颤动、心肌梗死等心脏疾病，形成血栓，随血液流动至脑部。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长期高血压导致血管内皮损伤，容易形成血栓。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吸烟、酗酒、缺乏运动等不良生活习惯增加患病风险。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动脉粥样硬化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偏身感觉障碍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失语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一侧肢体感觉消失或感觉异常。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语言能力丧失或表达不清。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偏盲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眩晕、头痛、呕吐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一侧肢体无力或完全瘫痪。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一侧视野缺损或完全看不见。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颅内压增高或脑干受压的表现。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监测生命体征，观察意识状态、肢体活动及语言能力，及时发现并处理病情变化。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协助患者取合适体位，定期翻身、拍背，及时清理呼吸道分泌物，保持呼吸道通畅。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注意口腔、皮肤清洁，定期更换卧位，预防压疮和肺部感染等并发症。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遵医嘱给予相应药物治疗，注意观察药物疗效及不良反应。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根据患者具体情况，制定个体化康复训练计划，包括肢体功能锻炼、语言训练等。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指导患者进行日常生活能力训练，如穿衣、进食、洗漱等，提高生活质量。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给予低盐、低脂、高蛋白、高维生素的饮食，保持营养均衡。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关注患者心理状态，给予心理支持，帮助患者树立康复信心。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与患者及其家属建立良好的沟通关系，了解患者需求，提供心理支持。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关注患者情绪变化，及时进行心理疏导，缓解焦虑、抑郁等不良情绪。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通过认知行为疗法帮助患者调整不良认知，树立正确的生活态度和价值观。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指导家属给予患者情感支持和生活照顾，共同促进患者康复。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https://d.book118.com/018013143116006034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2024-09-13T06:36:45.841</cp:lastPrinted>
  <dcterms:created xsi:type="dcterms:W3CDTF">2024-09-12T22:36:45Z</dcterms:created>
  <dcterms:modified xsi:type="dcterms:W3CDTF">2024-09-12T22:36:47Z</dcterms:modified>
</cp:coreProperties>
</file>