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8C700-EB44-4C47-9D0B-D47F0EC3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F032B-AC39-42AE-A749-CCE590E9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3B24F-3A04-4C7E-8DEE-DFA777BC2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65EFA-77EB-424D-AB9B-34FCA22B0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A4EBA-D1A1-43A2-B029-3D9CD4E95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32225-D4FF-4768-BB4B-675F06453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A2DB47-4752-488A-BC61-01EF0ACED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8374F-6B2C-4FB9-A549-7B95986D8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20CDA-8F12-470F-89C0-7F2B0C25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8458C-769F-4782-8D25-2303DCD66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27E22-7B10-434D-AAE7-DB5750BF7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5067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小儿推拿退热疗法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小儿推拿退热疗法简介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小儿推拿退热疗法的基本手法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小儿推拿退热疗法的实践应用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小儿推拿退热疗法的优势与局限性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小儿推拿退热疗法的科学研究与展望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小儿推拿退热疗法简介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小儿推拿退热疗法是一种通过手法按摩小儿身体的特定穴位，以达到退热、缓解发热引起的不适症状的中医治疗方法。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小儿推拿退热疗法源于中国古代，经过长期的临床实践和经验积累，已经成为一种独特的中医治疗方法，被广泛应用于儿科领域。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经络学说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小儿推拿退热疗法以经络学说为基础，通过按摩穴位调节经络，以达到平衡阴阳、调和气血、扶正祛邪的目的。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该疗法认为发热与脏腑功能失调有关，通过按摩特定穴位，可以调理脏腑功能，改善发热症状。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营卫理论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小儿推拿退热疗法还基于营卫理论，通过调节营卫之气，增强机体免疫力，缓解发热症状。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适用于各种原因引起的儿童发热，如感冒、咳嗽、积食等。对于低热和中度发热效果较好，高热时需配合药物治疗。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治疗过程中需注意保暖，避免患儿受凉；按摩力度适中，避免过度用力；治疗期间需注意饮食调理，避免生冷、油腻食物。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小儿推拿退热疗法的基本手法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67" r="206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推法是用拇指或食指、中指的指腹在一定穴位上，沿一定方向，通过推的动作刺激穴位，以达到治疗的目的。推法可以促进气血流通，增强机体抵抗力和免疫力，从而达到退热的效果。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具体操作：用拇指或食指、中指的指腹置于穴位上，向一定的方向推动，力度要适中，以局部皮肤微红发热为度。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揉法是用手指的螺纹面或手掌在一定穴位上，通过旋转的方式刺激穴位，以达到治疗的目的。揉法可以舒缓肌肉紧张和疼痛，促进血液循环，从而达到退热的效果。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具体操作：用手指的螺纹面或手掌置于穴位上，以一定的力度旋转，力度要适中，以局部皮肤微热为度。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揉法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捏法是用拇指和食指或中指的指腹在一定穴位上，通过捏挤的动作刺激穴位，以达到治疗的目的。捏法可以舒缓肌肉紧张和疼痛，促进气血流通，从而达到退热的效果。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具体操作：用拇指和食指或中指的指腹置于穴位上，向一定的方向捏挤，力度要适中，以局部皮肤微痛为度。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捏法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摇法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摇法是用手指在一定穴位上，通过摇摆的方式刺激穴位，以达到治疗的目的。摇法可以舒缓肌肉紧张和疼痛，促进气血流通，从而达到退热的效果。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具体操作：用手指置于穴位上，以一定的力度摇摆，力度要适中，以局部皮肤微痛为度。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擦法是用手掌在一定部位上，通过快速摩擦的方式刺激皮肤，以达到治疗的目的。擦法可以促进气血流通，舒缓肌肉紧张和疼痛，从而达到退热的效果。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具体操作：用掌心置于一定部位上，以一定的力度快速摩擦，力度要适中，以局部皮肤微热为度。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擦法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https://d.book118.com/018015067106006024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2024-08-31T22:13:04.147</cp:lastPrinted>
  <dcterms:created xsi:type="dcterms:W3CDTF">2024-08-31T14:13:04Z</dcterms:created>
  <dcterms:modified xsi:type="dcterms:W3CDTF">2024-08-31T14:13:06Z</dcterms:modified>
</cp:coreProperties>
</file>