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B6489-414D-4B7F-A4B7-B2BC96F9D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F182B-1CDD-462D-9280-DEEECB708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B9483-5E8D-4AD6-B271-0943E3900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8D4FD-9D9A-4FED-B4F4-9DA298C1A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EC844B-09EB-459C-B946-D655DD6A4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3E9183-D1FC-47D5-A7F9-43343CE21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96DDE8-68BC-4AD9-AC8A-064C13BAD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C6DE4-8007-4299-AC74-042204C83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15022-0F3D-4F97-85FC-A740E1556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05DAD-3B6C-4F75-8D1F-79BCF9334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66AFB-6CA0-46CC-89E7-B123D3408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15102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冬季呼吸道疾病的疫苗防控策略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疫苗在呼吸道疾病防控中作用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冬季呼吸道疾病流行趋势分析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不同人群疫苗接种方案制定与实施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疫苗接种后效果评价与监测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合作与宣传，提高公众认知度和参与度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588" b="175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常见呼吸道疾病类型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流行性感冒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由流感病毒引起的急性呼吸道传染病，具有高度的传染性和快速传播的特点。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由细菌、病毒或真菌等病原体引起的肺部感染，常见症状包括咳嗽、咳痰、发热等。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一种慢性气道炎症性疾病，特征为可逆性气流受限和气道高反应性，常导致反复发作的喘息、气急等症状。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呼吸道疾病的主要病因之一，如流感病毒、呼吸道合胞病毒等。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如肺炎链球菌、流感嗜血杆菌等，可引起肺部感染和炎症。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寒冷、干燥的空气，以及空气中的污染物如烟雾、化学物质等，均可刺激呼吸道黏膜，降低免疫力，增加感染风险。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呼吸道疾病的症状因疾病类型和个体差异而异，常见症状包括发热、咳嗽、咳痰、呼吸困难、胸痛等。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根据患者的病史、症状、体征以及实验室检查结果进行综合判断。常用的检查方法包括血常规、C反应蛋白、胸部X线或CT等。对于疑似流感患者，可采用快速抗原检测或病毒核酸检测进行确诊。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疫苗在呼吸道疾病防控中作用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呼吸道合胞病毒疫苗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适用于2岁以下婴幼儿，预防严重下呼吸道感染。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流感疫苗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适用于6个月以上人群，特别是孕妇、儿童、老年人等高危人群。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肺炎球菌疫苗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适用于2岁以上人群，特别是老年人、慢性病患者等高危人群。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疫苗种类及适用人群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接种疫苗后，体内会产生相应抗体，抗体滴度越高，免疫效果越好。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抗体滴度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250" r="4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疫苗保护率是指接种疫苗后，相对于未接种人群，发病风险降低的百分比。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评估疫苗接种后不良反应的发生率及严重程度。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免疫效果评估指标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50" r="945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1" r="1509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578" r="205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疫苗接种策略制定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根据疫苗适用人群和疾病流行特征，确定需要接种的目标人群。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结合疫苗供应情况和目标人群需求，制定合理的接种计划和时间表。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通过多种渠道宣传疫苗接种的重要性和必要性，提高公众接种意愿。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提供便捷的接种服务，如设立临时接种点、延长接种时间等，方便公众接种。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确定目标人群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制定接种计划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完善接种服务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冬季呼吸道疾病流行趋势分析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过去几年中，冬季呼吸道疾病发病率持续上升，尤其是流感、普通感冒和肺炎等。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发病高峰期通常出现在每年11月至次年3月，与气温下降、空气干燥等季节因素有关。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不同年龄段人群均可感染，但老年人和儿童等免疫力较低人群更易发病。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历年发病情况回顾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低温可降低人体免疫力，使病毒更容易在人体内繁殖和传播。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干燥的空气有利于病毒在空气中存活和传播，同时干燥环境也容易损伤呼吸道黏膜，增加感染风险。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空气干燥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冬季人们更多时间待在室内，密闭环境容易造成病毒传播。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室内密闭环境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冬季高发原因探讨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https://d.book118.com/018015102063006036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2024-09-15T19:08:58.288</cp:lastPrinted>
  <dcterms:created xsi:type="dcterms:W3CDTF">2024-09-15T11:08:58Z</dcterms:created>
  <dcterms:modified xsi:type="dcterms:W3CDTF">2024-09-15T11:09:00Z</dcterms:modified>
</cp:coreProperties>
</file>