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86330-FC02-4705-AE55-4304E8262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94A3F-E864-4221-9B6A-64B3E24D8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2E9F2-114C-4225-92F0-D188250D1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033F4-617F-4C0A-BC10-06A0DAD22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6132CF-5121-4B09-92B9-FA46E6E7F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3E9482-1B63-4784-99D8-B59AA0FC1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7E4319-971A-41EB-BAA1-92F57E634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25462-722B-419D-AC27-4B7F7AC3F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928AA-30A8-4BF4-ABEE-BBD815212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53EC7-2407-468A-9B24-A4ECC73E4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563A8-C4C8-47B3-BD64-E27520A5A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16027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8800800">
            <a:off x="8435903" y="328957"/>
            <a:ext cx="4876800" cy="4876800"/>
          </a:xfrm>
          <a:prstGeom prst="ellipse">
            <a:avLst/>
          </a:prstGeom>
          <a:gradFill>
            <a:gsLst>
              <a:gs pos="0">
                <a:srgbClr val="FFFFFF">
                  <a:alpha val="17000"/>
                </a:srgbClr>
              </a:gs>
              <a:gs pos="100000">
                <a:schemeClr val="accent1">
                  <a:alpha val="1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医疗服务企业供需现状与发展战略规划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-1131253" y="-943167"/>
            <a:ext cx="2438400" cy="243840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7480550">
            <a:off x="6588376" y="2718310"/>
            <a:ext cx="3048000" cy="304800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523016" y="847576"/>
            <a:ext cx="341376" cy="3413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>
            <a:off x="11693503" y="1094458"/>
            <a:ext cx="0" cy="4547411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 rot="-8555087">
            <a:off x="526726" y="4579532"/>
            <a:ext cx="670154" cy="67056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143000"/>
            <a:ext cx="5813909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医疗服务企业供需现状分析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医疗服务产业发展趋势与挑战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医疗服务企业发展战略规划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医疗服务企业供需平衡策略与措施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医疗服务企业战略规划实施与监控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医疗服务企业供需现状分析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随着人口老龄化程度的加深，医疗需求呈现出不断增长的趋势。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人口老龄化加剧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慢性病发病率上升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医疗保健意识提高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人们的生活方式和饮食习惯的改变导致慢性病发病率上升，对医疗服务的需求增加。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随着公众医疗保健意识的提高，人们更注重预防和早期治疗，对医疗服务的需求增加。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医疗服务需求分析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随着医疗市场的开放和政策的支持，医疗机构数量不断增加，提供更多的医疗服务。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医疗机构数量增加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然而，医生护士资源仍然短缺，尤其是在基层医疗机构。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医生护士资源短缺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随着医疗技术的不断提高，医疗机构能够提供的服务种类和服务质量得到提升。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医疗技术水平提高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医疗服务供给分析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由于不同医疗机构的服务质量存在差异，导致医疗服务供需平衡状况不理想。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地区间不平衡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不同地区的医疗服务供需平衡状况也存在差异，一些地区的医疗资源过剩，而另一些地区则供不应求。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医疗服务供需平衡现状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医疗服务产业发展趋势与挑战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国内外医疗服务产业快速发展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随着人口老龄化、慢性病发病率上升等因素的影响，医疗服务产业呈现出快速发展的趋势。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国内外医疗服务产业发展趋势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数字化医疗技术的广泛应用</a:t>
            </a:r>
          </a:p>
        </p:txBody>
      </p:sp>
      <p:sp>
        <p:nvSpPr>
          <p:cNvPr id="32" name="AutoShape 32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信息技术在医疗服务领域的应用越来越广泛，包括远程医疗、电子病历、智能医疗设备等，这些技术提高了医疗服务的效率和质量。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医疗服务产业整合与转型升级</a:t>
            </a:r>
          </a:p>
        </p:txBody>
      </p:sp>
      <p:sp>
        <p:nvSpPr>
          <p:cNvPr id="38" name="AutoShape 38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随着市场竞争的加剧，医疗服务机构需要提高服务质量、降低成本、加强品牌建设等方面进行转型升级，以适应市场需求。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104651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医疗服务产业面临的挑战与机遇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25" name="TextBox 2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医疗服务质量参差不齐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虽然医疗服务质量得到了普遍提高，但仍然存在一些服务质量较差的医疗机构，需要加强监管和管理。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机遇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随着政府对医疗卫生事业的重视和投入的增加，以及人们对健康需求的不断提高，医疗服务产业面临着巨大的发展机遇。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医疗服务价格不合理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当前医疗服务价格普遍偏高，给患者带来了较大的经济负担，同时也影响了医疗机构的发展。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l="25458" r="25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随着人们健康需求的不断变化和升级，医疗服务机构需要不断适应市场需求，提供更加优质、高效、便捷的医疗服务。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医疗服务产业转型升级的必要性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面对激烈的市场竞争，医疗服务机构需要加强自身的品牌建设、技术创新、服务提升等方面进行转型升级，以提高竞争力。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提高竞争力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随着社会经济的发展和人口老龄化的加剧，医疗服务机构需要加强自身的可持续发展能力，通过转型升级实现长期稳定的发展。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医疗服务企业发展战略规划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https://d.book118.com/018016027012006036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2024-09-15T05:00:38.503</cp:lastPrinted>
  <dcterms:created xsi:type="dcterms:W3CDTF">2024-09-14T21:00:38Z</dcterms:created>
  <dcterms:modified xsi:type="dcterms:W3CDTF">2024-09-14T21:00:40Z</dcterms:modified>
</cp:coreProperties>
</file>