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3CCE5-6B38-4652-9451-239832A52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6021E-3185-4528-8355-E1ABF856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59261-FAD8-4B1F-82E0-68C54CB50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A0D84-A3F0-4496-8CA2-0CAE99370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47454-3905-46F4-A981-888268A26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D96E5-05E2-4842-9072-A20075BB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50D74-0864-4841-86F8-E4CCEADE3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CF28B-CD9A-4366-924A-CA6BC66B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00DAF-1138-43EF-B093-6A7C0CA6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B488E-7FB1-4772-9A0C-19AEEF1F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F3E9C-9B17-4BCC-ADB7-01B03030D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6054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新生儿肺炎预防医学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新生儿肺炎的预防与控制措施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新生儿肺炎是一种发生在出生后28天内的肺部炎症，通常由感染引起。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新生儿肺炎可分为吸入性肺炎和感染性肺炎两大类。吸入性肺炎通常由羊水、胎粪或乳汁等吸入肺部引起；感染性肺炎则由细菌、病毒或其他微生物感染引起。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发病机制主要与免疫系统发育不成熟、呼吸道结构特点以及环境因素等有关。新生儿免疫系统发育尚未完善，对病原体的抵抗力较弱；呼吸道结构特点使得新生儿容易发生呼吸道阻塞和感染；环境因素如分娩时受到母体感染、居住环境拥挤等也增加了新生儿患肺炎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病理生理过程主要包括炎症反应、肺组织损伤和修复等阶段。炎症反应阶段会产生大量炎性介质和细胞因子，导致肺部组织水肿、充血和渗出；肺组织损伤阶段会出现肺泡萎陷、肺不张和肺通气功能障碍；修复阶段则表现为肺组织结构和功能的恢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新生儿肺炎的典型临床表现包括发热或体温不升、咳嗽、气促、呼吸困难等。部分患儿还可能出现吐沫、呛奶、食欲不振等症状。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新生儿肺炎的诊断主要依据临床表现和实验室检查。实验室检查包括血常规、C反应蛋白、血培养等，以确定感染的病原体类型。此外，医生还可能会进行胸部X光检查，以观察肺部炎症的严重程度和部位。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新生儿肺炎的预防策略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孕妇应保持健康的生活方式，包括均衡饮食、适量运动、充足的休息和避免吸烟和饮酒。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定期产前检查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定期进行产前检查有助于及早发现并处理孕期并发症，降低新生儿肺炎的风险。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根据医生建议，孕妇应接种适宜的疫苗，提高自身免疫力，降低新生儿感染的风险。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避免产程延长和胎儿窘迫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及时处理分娩过程中可能出现的问题，如产程延长和胎儿窘迫，以减少新生儿肺炎的发生。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在必要情况下，医生会建议剖宫产以降低新生儿肺炎的风险。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分娩过程中应遵循无菌操作原则，减少新生儿与细菌的接触。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88" r="168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127" r="71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748" r="217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新生儿期预防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新生儿出生后应及时清理呼吸道，确保呼吸道通畅，防止吸入异物引起肺炎。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遵循医生的建议，合理喂养新生儿，避免因喂养不当导致呛奶或误吸。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新生儿应保持在适宜的温度环境中，避免过冷或过热引起肺炎。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新生儿应避免与生病的人接触，降低交叉感染的风险。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合理喂养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减少交叉感染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新生儿肺炎的疫苗接种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https://d.book118.com/018016054074006026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2024-09-03T22:10:14.543</cp:lastPrinted>
  <dcterms:created xsi:type="dcterms:W3CDTF">2024-09-03T14:10:14Z</dcterms:created>
  <dcterms:modified xsi:type="dcterms:W3CDTF">2024-09-03T14:10:16Z</dcterms:modified>
</cp:coreProperties>
</file>