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BE326-270C-448C-B2B5-C1F3D0C9B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B9717-EC57-4662-ABCF-27BB50E7D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A9A24-DF7A-47B1-9E95-009535E54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B4B25-0083-4937-8469-F06268757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6F9C2D-AD47-4E30-95D4-93792499E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60A3E4-8CC4-477C-9767-DF3A951DA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0E004C-108F-49A6-B00B-4F7405E17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8C4AEB-2C00-4F56-A606-8578EE615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D5817-1E70-4A71-B896-C8EC0E7E8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023D0-8633-4D11-95EC-5107D8F01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98EF2-7469-4ABF-9170-590C45CA1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1704112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2023年年度班会总结报告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2023年班会活动回顾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班级成员发展与进步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2024年班会计划展望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回顾2023年班级活动的开展情况，总结经验教训，为未来的班级活动提供参考和借鉴。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2023年，我们班开展了一系列丰富多彩的活动，包括学术研讨、志愿服务、文体比赛等。这些活动对于提高同学们的综合素质、增强班级凝聚力起到了积极的作用。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290" r="1029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本报告将全面梳理2023年班级活动的开展情况，包括活动的策划、组织、实施和效果评估等各个环节。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本报告将重点分析活动的特色和创新点，以及在实施过程中遇到的问题和解决方案。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本报告还将展望未来班级活动的发展趋势，提出针对性的建议和展望。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2023年班会活动回顾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主要活动概览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以“春日新生”为主题，组织了户外踏青、植树活动，增强班级凝聚力。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以“夏日狂欢”为主题，组织了水上乐园一日游，增进同学间的友谊。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以“秋日私语”为主题，开展了校园文化节活动，展示班级才艺。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以“冬日恋歌”为主题，组织了滑雪冬令营，提升团队默契度。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春季班会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夏季班会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秋季班会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冬季班会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组织了为贫困地区捐赠书籍和衣物活动，培养同学们的公益意识。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083" r="20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公益活动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邀请了不同专业领域的专家学者来班授课，拓宽同学们的知识视野。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文化交流活动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167" r="191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举办了班级间的篮球、足球友谊赛，提升同学们的体育竞技水平。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体育竞赛活动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特色活动介绍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春季班会反馈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夏季班会反馈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秋季班会反馈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冬季班会反馈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活动反馈与改进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部分同学反映踏青植树环节过于简单，下次可增加更多互动环节。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水上乐园活动受到大家欢迎，但部分同学提出防晒措施不足，需加强。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校园文化节活动创意丰富，但仍需提高节目质量，加强排练。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滑雪冬令营活动受到好评，但部分同学反映时间安排紧凑，需合理调整。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班级成员发展与进步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学生们在自我管理、时间规划和情绪调节方面也取得了进步。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· 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每位同学在个人成长方面都有显著提升。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每位同学在学术、技能和兴趣爱好方面都有所进步。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学生们积极参与各种活动，提升了自己的领导力和团队协作能力。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个人成长与收获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https://d.book118.com/018017041125006044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2024-09-25T02:30:14.180</cp:lastPrinted>
  <dcterms:created xsi:type="dcterms:W3CDTF">2024-09-24T18:30:14Z</dcterms:created>
  <dcterms:modified xsi:type="dcterms:W3CDTF">2024-09-24T18:30:16Z</dcterms:modified>
</cp:coreProperties>
</file>