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9C8F8-6A93-4480-84AD-B11847B0D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1C44B-4029-49A5-9104-8D2D455A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199F4-D538-4318-B340-5487004A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ACA17-0415-472B-AAEE-8C499332D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639F0-EDC3-4397-9DC5-D97D9C75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C97D36-B084-449A-8183-8E8C218A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3268D3-1CAC-47EC-99B9-3A1EAAF08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63822-A54A-428C-85E8-6DD277D26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4E972-36DA-4F9A-8284-ACF19C30B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67A01-864F-4920-B13B-1ED736DC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A235D-B151-47E1-A986-E536D285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20001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营销科学的学科基础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营销科学概述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营销科学的核心概念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营销科学研究方法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营销科学的应用领域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营销科学的前沿话题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营销科学概述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20" b="43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营销科学的定义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营销科学是一门跨学科的综合性学科，旨在研究市场营销活动的规律和策略，为企业提供科学的营销指导。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它融合了经济学、心理学、社会学、统计学等多个学科的理论和工具，通过实证研究和分析，揭示市场营销现象的本质和规律。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营销科学的发展历程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营销学开始从经济学中分离出来，成为一门独立的学科。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随着全球化和市场竞争的加剧，营销科学开始注重战略和整合营销传播。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随着市场调查和消费者行为研究的兴起，营销科学开始注重实证研究和分析。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随着互联网和数字技术的快速发展，营销科学开始注重数据挖掘和社交媒体营销等新兴领域。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通过科学的营销策略和活动，企业可以更好地满足客户需求，提高市场份额和利润。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促进企业创新和发展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提升品牌形象和价值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营销科学为企业提供了新的思维方式和工具，有助于企业不断创新和发展。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通过有效的品牌管理和营销活动，可以提高品牌形象和价值，增强企业的长期竞争力。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营销科学的发展促进了相关学科的交叉融合，推动了整个社会科学领域的发展。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营销科学的重要性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营销科学的核心概念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根据消费者的需求、行为和特征，将市场划分为具有相似需求和行为的细分市场。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17" r="170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地理、人口统计、心理、行为和消费者价值观等。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帮助企业识别目标市场，制定更有效的营销策略。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在市场细分的基础上，选择一个或多个细分市场作为企业的目标市场。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市场规模、增长潜力、竞争状况和盈利能力等。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集中资源，实现企业战略目标。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差异化定位、属性定位和类别定位等。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塑造独特的市场形象，提高消费者认知度和忠诚度。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根据企业自身条件和目标市场特点，确定企业在市场中的竞争地位。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根据市场需求和竞争状况，制定产品开发、改进和淘汰的策略。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核心产品、形式产品和附加产品等。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满足消费者需求，提高产品竞争力。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实现企业利润最大化，提高市场占有率。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根据产品成本、市场需求和竞争状况，制定产品价格和价格调整的策略。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成本导向、竞争导向和价值导向等。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根据产品特点、市场需求和竞争状况，选择合适的销售渠道和分销方式。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直接渠道和间接渠道等。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提高产品覆盖率和销售效率。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通过各种促销手段，刺激消费者购买欲望，提高销售量。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广告、促销活动、公关和人员推销等。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扩大市场份额，提高品牌知名度。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https://d.book118.com/018020001117006036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2024-09-16T05:15:21.197</cp:lastPrinted>
  <dcterms:created xsi:type="dcterms:W3CDTF">2024-09-15T21:15:21Z</dcterms:created>
  <dcterms:modified xsi:type="dcterms:W3CDTF">2024-09-15T21:15:23Z</dcterms:modified>
</cp:coreProperties>
</file>