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3"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tags" Target="tags/tag20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smtClean="0"/>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lstStyle>
            <a:lvl1pPr algn="r">
              <a:defRPr sz="1100"/>
            </a:lvl1pPr>
          </a:lstStyle>
          <a:p>
            <a:fld id="{A9A0EA98-5831-4853-B862-C702E6EB345C}" type="slidenum">
              <a:rPr lang="en-US"/>
              <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57" name="幻灯片图像占位符 1"/>
          <p:cNvSpPr>
            <a:spLocks noGrp="1" noRot="1" noChangeAspect="1"/>
          </p:cNvSpPr>
          <p:nvPr>
            <p:ph type="sldImg"/>
          </p:nvPr>
        </p:nvSpPr>
        <p:spPr/>
      </p:sp>
      <p:sp>
        <p:nvSpPr>
          <p:cNvPr id="1048659" name="备注占位符 2"/>
          <p:cNvSpPr>
            <a:spLocks noGrp="1"/>
          </p:cNvSpPr>
          <p:nvPr>
            <p:ph type="body" idx="1"/>
          </p:nvPr>
        </p:nvSpPr>
        <p:spPr/>
        <p:txBody>
          <a:bodyPr/>
          <a:lstStyle/>
          <a:p>
            <a:endParaRPr lang="zh-CN" altLang="en-US"/>
          </a:p>
        </p:txBody>
      </p:sp>
      <p:sp>
        <p:nvSpPr>
          <p:cNvPr id="1048661"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21" name="幻灯片图像占位符 1"/>
          <p:cNvSpPr>
            <a:spLocks noGrp="1" noRot="1" noChangeAspect="1"/>
          </p:cNvSpPr>
          <p:nvPr>
            <p:ph type="sldImg"/>
          </p:nvPr>
        </p:nvSpPr>
        <p:spPr/>
      </p:sp>
      <p:sp>
        <p:nvSpPr>
          <p:cNvPr id="1048623" name="备注占位符 2"/>
          <p:cNvSpPr>
            <a:spLocks noGrp="1"/>
          </p:cNvSpPr>
          <p:nvPr>
            <p:ph type="body" idx="1"/>
          </p:nvPr>
        </p:nvSpPr>
        <p:spPr/>
        <p:txBody>
          <a:bodyPr/>
          <a:lstStyle/>
          <a:p>
            <a:endParaRPr lang="zh-CN" altLang="en-US"/>
          </a:p>
        </p:txBody>
      </p:sp>
      <p:sp>
        <p:nvSpPr>
          <p:cNvPr id="1048625"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slideMaster" Target="../slideMasters/slideMaster2.xml" /><Relationship Id="rId2" Type="http://schemas.openxmlformats.org/officeDocument/2006/relationships/tags" Target="../tags/tag2.xml" /><Relationship Id="rId3" Type="http://schemas.openxmlformats.org/officeDocument/2006/relationships/image" Target="../media/image1.jpeg"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1.xml" /><Relationship Id="rId3" Type="http://schemas.openxmlformats.org/officeDocument/2006/relationships/tags" Target="../tags/tag12.xml" /><Relationship Id="rId4" Type="http://schemas.openxmlformats.org/officeDocument/2006/relationships/tags" Target="../tags/tag13.xml" /><Relationship Id="rId5" Type="http://schemas.openxmlformats.org/officeDocument/2006/relationships/tags" Target="../tags/tag14.xml" /><Relationship Id="rId6" Type="http://schemas.openxmlformats.org/officeDocument/2006/relationships/tags" Target="../tags/tag15.xml" /><Relationship Id="rId7" Type="http://schemas.openxmlformats.org/officeDocument/2006/relationships/tags" Target="../tags/tag16.xml" /><Relationship Id="rId8"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slideMaster" Target="../slideMasters/slideMaster2.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tags" Target="../tags/tag22.xml" /><Relationship Id="rId8" Type="http://schemas.openxmlformats.org/officeDocument/2006/relationships/tags" Target="../tags/tag23.xml" /><Relationship Id="rId9" Type="http://schemas.openxmlformats.org/officeDocument/2006/relationships/tags" Target="../tags/tag24.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5.xml" /><Relationship Id="rId10" Type="http://schemas.openxmlformats.org/officeDocument/2006/relationships/tags" Target="../tags/tag33.xml" /><Relationship Id="rId11" Type="http://schemas.openxmlformats.org/officeDocument/2006/relationships/slideMaster" Target="../slideMasters/slideMaster2.xml" /><Relationship Id="rId2" Type="http://schemas.openxmlformats.org/officeDocument/2006/relationships/tags" Target="../tags/tag26.xml" /><Relationship Id="rId3" Type="http://schemas.openxmlformats.org/officeDocument/2006/relationships/image" Target="../media/image2.png"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tags" Target="../tags/tag30.xml" /><Relationship Id="rId8" Type="http://schemas.openxmlformats.org/officeDocument/2006/relationships/tags" Target="../tags/tag31.xml" /><Relationship Id="rId9" Type="http://schemas.openxmlformats.org/officeDocument/2006/relationships/tags" Target="../tags/tag3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34.xml" /><Relationship Id="rId3" Type="http://schemas.openxmlformats.org/officeDocument/2006/relationships/tags" Target="../tags/tag35.xml" /><Relationship Id="rId4" Type="http://schemas.openxmlformats.org/officeDocument/2006/relationships/tags" Target="../tags/tag36.xml" /><Relationship Id="rId5" Type="http://schemas.openxmlformats.org/officeDocument/2006/relationships/tags" Target="../tags/tag37.xml" /><Relationship Id="rId6" Type="http://schemas.openxmlformats.org/officeDocument/2006/relationships/tags" Target="../tags/tag38.xml" /><Relationship Id="rId7" Type="http://schemas.openxmlformats.org/officeDocument/2006/relationships/tags" Target="../tags/tag39.xml" /><Relationship Id="rId8" Type="http://schemas.openxmlformats.org/officeDocument/2006/relationships/tags" Target="../tags/tag40.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2.png" /><Relationship Id="rId10" Type="http://schemas.openxmlformats.org/officeDocument/2006/relationships/tags" Target="../tags/tag49.xml" /><Relationship Id="rId11" Type="http://schemas.openxmlformats.org/officeDocument/2006/relationships/slideMaster" Target="../slideMasters/slideMaster2.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tags" Target="../tags/tag44.xml" /><Relationship Id="rId6" Type="http://schemas.openxmlformats.org/officeDocument/2006/relationships/tags" Target="../tags/tag45.xml" /><Relationship Id="rId7" Type="http://schemas.openxmlformats.org/officeDocument/2006/relationships/tags" Target="../tags/tag46.xml" /><Relationship Id="rId8" Type="http://schemas.openxmlformats.org/officeDocument/2006/relationships/tags" Target="../tags/tag47.xml" /><Relationship Id="rId9" Type="http://schemas.openxmlformats.org/officeDocument/2006/relationships/tags" Target="../tags/tag48.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0.xml" /><Relationship Id="rId3" Type="http://schemas.openxmlformats.org/officeDocument/2006/relationships/tags" Target="../tags/tag51.xml" /><Relationship Id="rId4" Type="http://schemas.openxmlformats.org/officeDocument/2006/relationships/tags" Target="../tags/tag52.xml" /><Relationship Id="rId5" Type="http://schemas.openxmlformats.org/officeDocument/2006/relationships/tags" Target="../tags/tag53.xml" /><Relationship Id="rId6" Type="http://schemas.openxmlformats.org/officeDocument/2006/relationships/tags" Target="../tags/tag54.xml" /><Relationship Id="rId7"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5.xml" /><Relationship Id="rId3" Type="http://schemas.openxmlformats.org/officeDocument/2006/relationships/tags" Target="../tags/tag56.xml" /><Relationship Id="rId4" Type="http://schemas.openxmlformats.org/officeDocument/2006/relationships/tags" Target="../tags/tag57.xml" /><Relationship Id="rId5" Type="http://schemas.openxmlformats.org/officeDocument/2006/relationships/tags" Target="../tags/tag58.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64.xml" /><Relationship Id="rId3" Type="http://schemas.openxmlformats.org/officeDocument/2006/relationships/tags" Target="../tags/tag65.xml" /><Relationship Id="rId4" Type="http://schemas.openxmlformats.org/officeDocument/2006/relationships/tags" Target="../tags/tag66.xml" /><Relationship Id="rId5" Type="http://schemas.openxmlformats.org/officeDocument/2006/relationships/tags" Target="../tags/tag67.xml" /><Relationship Id="rId6" Type="http://schemas.openxmlformats.org/officeDocument/2006/relationships/tags" Target="../tags/tag68.xml" /><Relationship Id="rId7" Type="http://schemas.openxmlformats.org/officeDocument/2006/relationships/tags" Target="../tags/tag69.xml" /><Relationship Id="rId8"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slideMaster" Target="../slideMasters/slideMaster2.xml" /><Relationship Id="rId2" Type="http://schemas.openxmlformats.org/officeDocument/2006/relationships/tags" Target="../tags/tag70.xml" /><Relationship Id="rId3" Type="http://schemas.openxmlformats.org/officeDocument/2006/relationships/tags" Target="../tags/tag71.xml" /><Relationship Id="rId4" Type="http://schemas.openxmlformats.org/officeDocument/2006/relationships/tags" Target="../tags/tag72.xml" /><Relationship Id="rId5" Type="http://schemas.openxmlformats.org/officeDocument/2006/relationships/tags" Target="../tags/tag73.xml" /><Relationship Id="rId6" Type="http://schemas.openxmlformats.org/officeDocument/2006/relationships/tags" Target="../tags/tag74.xml" /><Relationship Id="rId7" Type="http://schemas.openxmlformats.org/officeDocument/2006/relationships/tags" Target="../tags/tag75.xml" /><Relationship Id="rId8" Type="http://schemas.openxmlformats.org/officeDocument/2006/relationships/tags" Target="../tags/tag76.xml" /><Relationship Id="rId9" Type="http://schemas.openxmlformats.org/officeDocument/2006/relationships/tags" Target="../tags/tag77.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0298405-09B9-42C9-BB6F-681B2FEDA2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F96FF72-7A5F-48BA-9776-EADAAA92AF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78B0338-5CA0-463A-A979-FDD1957831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2E10F9B-0E26-4949-BC76-7A48E69152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5F044B2-9B03-48CF-A1DC-293CB5B780B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45E12A2-F513-4F87-9242-1731F39B886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367CF51-9EC4-4B8B-93AB-E6A0FC4B4D7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B325E95-094D-4079-8127-A6D201A081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C54BD70-34DF-4E12-BED5-68C1BB3B8E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3BA821-6C76-4004-BC29-0A72CDD8F0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26645E-6D98-4D7E-AC5C-5DC7543CCE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sp>
        <p:nvSpPr>
          <p:cNvPr id="1048666" name="椭圆 9"/>
          <p:cNvSpPr/>
          <p:nvPr>
            <p:custDataLst>
              <p:tags r:id="rId1"/>
            </p:custDataLst>
          </p:nvPr>
        </p:nvSpPr>
        <p:spPr>
          <a:xfrm>
            <a:off x="10682605" y="1719580"/>
            <a:ext cx="749935" cy="749935"/>
          </a:xfrm>
          <a:prstGeom prst="ellipse">
            <a:avLst/>
          </a:prstGeom>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p:nvPr>
            <p:custDataLst>
              <p:tags r:id="rId2"/>
            </p:custDataLst>
          </p:nvPr>
        </p:nvCxnSpPr>
        <p:spPr>
          <a:xfrm>
            <a:off x="814371" y="6132093"/>
            <a:ext cx="873188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10;&#10;描述已自动生成"/>
          <p:cNvPicPr>
            <a:picLocks noChangeAspect="1"/>
          </p:cNvPicPr>
          <p:nvPr>
            <p:custDataLst>
              <p:tags r:id="rId4"/>
            </p:custDataLst>
          </p:nvPr>
        </p:nvPicPr>
        <p:blipFill>
          <a:blip r:embed="rId3">
            <a:clrChange>
              <a:clrFrom>
                <a:srgbClr val="1B0E60"/>
              </a:clrFrom>
              <a:clrTo>
                <a:srgbClr val="1B0E60">
                  <a:alpha val="0"/>
                </a:srgbClr>
              </a:clrTo>
            </a:clrChange>
          </a:blip>
          <a:stretch>
            <a:fillRect/>
          </a:stretch>
        </p:blipFill>
        <p:spPr>
          <a:xfrm>
            <a:off x="0" y="0"/>
            <a:ext cx="7661910" cy="4309110"/>
          </a:xfrm>
          <a:custGeom>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avLst/>
          </a:prstGeom>
          <a:noFill/>
        </p:spPr>
        <p:txBody>
          <a:bodyPr wrap="square" lIns="0" tIns="0" rIns="0" bIns="0" rtlCol="0">
            <a:normAutofit/>
          </a:bodyPr>
          <a:lstStyle>
            <a:lvl1pPr marL="0" marR="0" algn="r" defTabSz="914400" rtl="0" eaLnBrk="1" fontAlgn="auto" latinLnBrk="0" hangingPunct="1">
              <a:lnSpc>
                <a:spcPct val="150000"/>
              </a:lnSpc>
              <a:buClrTx/>
              <a:buSzTx/>
              <a:buFontTx/>
              <a:buNone/>
              <a:defRPr kumimoji="0" lang="zh-CN" altLang="en-US" sz="1400" b="0" i="0" u="none" strike="noStrike" kern="1200" cap="none" spc="150" normalizeH="0" baseline="0" noProof="1">
                <a:solidFill>
                  <a:schemeClr val="tx1"/>
                </a:solidFill>
                <a:latin typeface="+mj-ea"/>
                <a:ea typeface="+mj-ea"/>
                <a:cs typeface="MiSans" panose="00000500000000000000" charset="-122"/>
              </a:defRPr>
            </a:lvl1pPr>
          </a:lstStyle>
          <a:p>
            <a:pPr lvl="0" algn="r">
              <a:lnSpc>
                <a:spcPct val="150000"/>
              </a:lnSpc>
            </a:pPr>
            <a:r>
              <a:rPr>
                <a:sym typeface="+mn-ea"/>
              </a:rPr>
              <a:t>单击此处编辑母版副标题样式</a:t>
            </a:r>
            <a:endParaRPr>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avLst/>
          </a:prstGeom>
          <a:noFill/>
        </p:spPr>
        <p:txBody>
          <a:bodyPr wrap="square" lIns="0" tIns="0" rIns="0" bIns="0" rtlCol="0" anchor="ctr">
            <a:normAutofit/>
          </a:bodyPr>
          <a:lstStyle>
            <a:lvl1pPr marL="0" marR="0" algn="r" defTabSz="914400" rtl="0" eaLnBrk="1" fontAlgn="auto" latinLnBrk="0" hangingPunct="1">
              <a:lnSpc>
                <a:spcPct val="100000"/>
              </a:lnSpc>
              <a:buClrTx/>
              <a:buSzTx/>
              <a:buFontTx/>
              <a:buNone/>
              <a:defRPr kumimoji="0" sz="6000" b="0" i="0" u="none" strike="noStrike" kern="1200" cap="none" spc="300" normalizeH="0" baseline="0" noProof="1" err="1">
                <a:gradFill>
                  <a:gsLst>
                    <a:gs pos="0">
                      <a:schemeClr val="accent1"/>
                    </a:gs>
                    <a:gs pos="100000">
                      <a:schemeClr val="accent2"/>
                    </a:gs>
                  </a:gsLst>
                  <a:lin ang="0" scaled="0"/>
                </a:gradFill>
                <a:latin typeface="+mj-ea"/>
                <a:ea typeface="+mj-ea"/>
                <a:cs typeface="MiSans" panose="00000500000000000000" charset="-122"/>
              </a:defRPr>
            </a:lvl1pPr>
          </a:lstStyle>
          <a:p>
            <a:pPr lvl="0" algn="r"/>
            <a:r>
              <a:rPr>
                <a:sym typeface="+mn-ea"/>
              </a:rPr>
              <a:t>单击编辑标题</a:t>
            </a:r>
            <a:endParaRPr>
              <a:sym typeface="+mn-ea"/>
            </a:endParaRPr>
          </a:p>
        </p:txBody>
      </p:sp>
      <p:cxnSp>
        <p:nvCxnSpPr>
          <p:cNvPr id="3145731" name="直接连接符 22"/>
          <p:cNvCxnSpPr/>
          <p:nvPr>
            <p:custDataLst>
              <p:tags r:id="rId7"/>
            </p:custDataLst>
          </p:nvPr>
        </p:nvCxnSpPr>
        <p:spPr>
          <a:xfrm>
            <a:off x="8512877" y="3940944"/>
            <a:ext cx="2767263" cy="0"/>
          </a:xfrm>
          <a:prstGeom prst="line">
            <a:avLst/>
          </a:prstGeom>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avLst/>
          </a:prstGeom>
          <a:noFill/>
        </p:spPr>
        <p:txBody>
          <a:bodyPr wrap="square" lIns="0" tIns="0" rIns="0" bIns="0" rtlCol="0" anchor="ctr">
            <a:normAutofit/>
          </a:bodyPr>
          <a:lstStyle>
            <a:lvl1pPr marL="0" marR="0" algn="r" defTabSz="914400" rtl="0" eaLnBrk="1" fontAlgn="auto" latinLnBrk="0" hangingPunct="1">
              <a:lnSpc>
                <a:spcPct val="100000"/>
              </a:lnSpc>
              <a:buClrTx/>
              <a:buSzTx/>
              <a:buFontTx/>
              <a:buNone/>
              <a:defRPr kumimoji="0" lang="zh-CN" altLang="en-US" sz="1600" b="0" i="0" u="none" strike="noStrike" kern="1200" cap="none" spc="0" normalizeH="0" baseline="0" noProof="1">
                <a:solidFill>
                  <a:schemeClr val="tx1"/>
                </a:solidFill>
                <a:latin typeface="+mj-ea"/>
                <a:ea typeface="+mj-ea"/>
                <a:cs typeface="MiSans" panose="00000500000000000000" charset="-122"/>
              </a:defRPr>
            </a:lvl1pPr>
          </a:lstStyle>
          <a:p>
            <a:pPr lvl="0" algn="r"/>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lang="zh-CN" altLang="en-US" smtClean="0"/>
              <a:t/>
            </a:fld>
            <a:endParaRPr lang="zh-CN" altLang="en-US"/>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lang="zh-CN" altLang="en-US"/>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pic>
        <p:nvPicPr>
          <p:cNvPr id="2097157" name="图片 8"/>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j-ea"/>
                <a:ea typeface="+mj-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j-ea"/>
                <a:ea typeface="+mj-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j-ea"/>
                <a:ea typeface="+mj-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j-ea"/>
                <a:ea typeface="+mj-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j-ea"/>
                <a:ea typeface="+mj-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pPr>
            <a:r>
              <a:rPr>
                <a:sym typeface="+mn-ea"/>
              </a:rPr>
              <a:t>单击此处编辑母版文本样式</a:t>
            </a:r>
            <a:endParaRPr>
              <a:sym typeface="+mn-ea"/>
            </a:endParaRPr>
          </a:p>
          <a:p>
            <a:pPr lvl="1">
              <a:spcBef>
                <a:spcPts val="1200"/>
              </a:spcBef>
              <a:spcAft>
                <a:spcPct val="0"/>
              </a:spcAft>
            </a:pPr>
            <a:r>
              <a:rPr err="1">
                <a:sym typeface="+mn-ea"/>
              </a:rPr>
              <a:t>第二级</a:t>
            </a:r>
            <a:endParaRPr>
              <a:sym typeface="+mn-ea"/>
            </a:endParaRPr>
          </a:p>
          <a:p>
            <a:pPr lvl="2">
              <a:spcBef>
                <a:spcPts val="1200"/>
              </a:spcBef>
              <a:spcAft>
                <a:spcPct val="0"/>
              </a:spcAft>
            </a:pPr>
            <a:r>
              <a:rPr err="1">
                <a:sym typeface="+mn-ea"/>
              </a:rPr>
              <a:t>第三级</a:t>
            </a:r>
            <a:endParaRPr>
              <a:sym typeface="+mn-ea"/>
            </a:endParaRPr>
          </a:p>
          <a:p>
            <a:pPr lvl="3">
              <a:spcBef>
                <a:spcPts val="1200"/>
              </a:spcBef>
              <a:spcAft>
                <a:spcPct val="0"/>
              </a:spcAft>
            </a:pPr>
            <a:r>
              <a:rPr err="1">
                <a:sym typeface="+mn-ea"/>
              </a:rPr>
              <a:t>第四级</a:t>
            </a:r>
            <a:endParaRPr>
              <a:sym typeface="+mn-ea"/>
            </a:endParaRPr>
          </a:p>
          <a:p>
            <a:pPr lvl="4">
              <a:spcBef>
                <a:spcPts val="1200"/>
              </a:spcBef>
              <a:spcAft>
                <a:spcPct val="0"/>
              </a:spcAft>
            </a:pPr>
            <a:r>
              <a:rPr err="1">
                <a:sym typeface="+mn-ea"/>
              </a:rPr>
              <a:t>第五级</a:t>
            </a:r>
            <a:endParaRPr>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86" name="页脚占位符 4"/>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59" name="图片 20" descr="图片包含 游戏机, 灯光, 帽子&#10;&#10;描述已自动生成"/>
          <p:cNvPicPr>
            <a:picLocks noChangeAspect="1"/>
          </p:cNvPicPr>
          <p:nvPr>
            <p:custDataLst>
              <p:tags r:id="rId2"/>
            </p:custDataLst>
          </p:nvPr>
        </p:nvPicPr>
        <p:blipFill>
          <a:blip r:embed="rId1">
            <a:clrChange>
              <a:clrFrom>
                <a:srgbClr val="1B0E60"/>
              </a:clrFrom>
              <a:clrTo>
                <a:srgbClr val="1B0E60">
                  <a:alpha val="0"/>
                </a:srgbClr>
              </a:clrTo>
            </a:clrChange>
          </a:blip>
          <a:stretch>
            <a:fillRect/>
          </a:stretch>
        </p:blipFill>
        <p:spPr>
          <a:xfrm flipH="1">
            <a:off x="3344778" y="0"/>
            <a:ext cx="8847221" cy="4975261"/>
          </a:xfrm>
          <a:custGeom>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p:nvPr>
            <p:custDataLst>
              <p:tags r:id="rId3"/>
            </p:custDataLst>
          </p:nvPr>
        </p:nvCxnSpPr>
        <p:spPr>
          <a:xfrm>
            <a:off x="735013" y="6228346"/>
            <a:ext cx="1072197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1200" b="0" i="0" u="none" strike="noStrike" kern="1200" cap="none" spc="300" normalizeH="0" baseline="0" noProof="1">
                <a:solidFill>
                  <a:schemeClr val="accent2"/>
                </a:solidFill>
                <a:latin typeface="+mj-ea"/>
                <a:ea typeface="+mj-ea"/>
                <a:cs typeface="MiSans" panose="00000500000000000000" charset="-122"/>
              </a:defRPr>
            </a:lvl1pPr>
          </a:lstStyle>
          <a:p>
            <a:pPr lvl="0" algn="l"/>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6600" b="0" i="0" u="none" strike="noStrike" kern="1200" cap="none" spc="300" normalizeH="0" baseline="0" noProof="1">
                <a:gradFill>
                  <a:gsLst>
                    <a:gs pos="0">
                      <a:schemeClr val="accent1"/>
                    </a:gs>
                    <a:gs pos="100000">
                      <a:schemeClr val="accent2"/>
                    </a:gs>
                  </a:gsLst>
                  <a:lin ang="0" scaled="0"/>
                </a:gradFill>
                <a:latin typeface="+mj-ea"/>
                <a:ea typeface="+mj-ea"/>
                <a:cs typeface="+mj-ea"/>
              </a:defRPr>
            </a:lvl1pPr>
          </a:lstStyle>
          <a:p>
            <a:pPr lvl="0"/>
            <a:r>
              <a:rPr>
                <a:sym typeface="+mn-ea"/>
              </a:rPr>
              <a:t>单击编辑标题</a:t>
            </a:r>
            <a:endParaRPr>
              <a:sym typeface="+mn-ea"/>
            </a:endParaRPr>
          </a:p>
        </p:txBody>
      </p:sp>
      <p:cxnSp>
        <p:nvCxnSpPr>
          <p:cNvPr id="3145735" name="直接连接符 43"/>
          <p:cNvCxnSpPr/>
          <p:nvPr>
            <p:custDataLst>
              <p:tags r:id="rId6"/>
            </p:custDataLst>
          </p:nvPr>
        </p:nvCxnSpPr>
        <p:spPr>
          <a:xfrm>
            <a:off x="1845336" y="1807845"/>
            <a:ext cx="447040" cy="0"/>
          </a:xfrm>
          <a:prstGeom prst="line">
            <a:avLst/>
          </a:prstGeom>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lang="zh-CN" altLang="en-US" smtClean="0"/>
              <a:t/>
            </a:fld>
            <a:endParaRPr lang="zh-CN" altLang="en-US"/>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lang="zh-CN" altLang="en-US"/>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cxnSp>
        <p:nvCxnSpPr>
          <p:cNvPr id="3145737" name="直接连接符 22"/>
          <p:cNvCxnSpPr/>
          <p:nvPr>
            <p:custDataLst>
              <p:tags r:id="rId1"/>
            </p:custDataLst>
          </p:nvPr>
        </p:nvCxnSpPr>
        <p:spPr>
          <a:xfrm flipH="1">
            <a:off x="9185961" y="3519488"/>
            <a:ext cx="2529975" cy="0"/>
          </a:xfrm>
          <a:prstGeom prst="line">
            <a:avLst/>
          </a:prstGeom>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p:nvPr>
            <p:custDataLst>
              <p:tags r:id="rId2"/>
            </p:custDataLst>
          </p:nvPr>
        </p:nvCxnSpPr>
        <p:spPr>
          <a:xfrm>
            <a:off x="515176" y="3519488"/>
            <a:ext cx="2529975" cy="0"/>
          </a:xfrm>
          <a:prstGeom prst="line">
            <a:avLst/>
          </a:prstGeom>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4"/>
            </p:custDataLst>
          </p:nvPr>
        </p:nvPicPr>
        <p:blipFill>
          <a:blip r:embed="rId3"/>
          <a:srcRect l="47465" t="15910" r="3826" b="22729"/>
          <a:stretch>
            <a:fillRect/>
          </a:stretch>
        </p:blipFill>
        <p:spPr>
          <a:xfrm>
            <a:off x="17363" y="3737291"/>
            <a:ext cx="3271828" cy="3120709"/>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a:blip r:embed="rId3"/>
          <a:srcRect l="47465" t="15910" r="3826" b="22729"/>
          <a:stretch>
            <a:fillRect/>
          </a:stretch>
        </p:blipFill>
        <p:spPr>
          <a:xfrm flipH="1">
            <a:off x="8917323" y="3737291"/>
            <a:ext cx="3271828" cy="3120709"/>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avLst/>
          </a:prstGeom>
          <a:noFill/>
        </p:spPr>
        <p:txBody>
          <a:bodyPr wrap="square" lIns="0" tIns="0" rIns="0" bIns="0" rtlCol="0" anchor="ctr" anchorCtr="0">
            <a:normAutofit/>
          </a:bodyPr>
          <a:lstStyle>
            <a:lvl1pPr marL="0" marR="0" algn="ctr" defTabSz="914400" rtl="0" eaLnBrk="1" fontAlgn="auto" latinLnBrk="0" hangingPunct="1">
              <a:lnSpc>
                <a:spcPct val="100000"/>
              </a:lnSpc>
              <a:buClrTx/>
              <a:buSzTx/>
              <a:buFontTx/>
              <a:buNone/>
              <a:defRPr kumimoji="0" lang="en-US" altLang="zh-CN" sz="4800" b="0" i="0" u="none" strike="noStrike" kern="1200" cap="none" spc="300" normalizeH="0" baseline="0" noProof="1">
                <a:solidFill>
                  <a:schemeClr val="tx1"/>
                </a:solidFill>
                <a:latin typeface="+mj-ea"/>
                <a:ea typeface="+mj-ea"/>
                <a:cs typeface="MiSans" panose="00000500000000000000" charset="-122"/>
              </a:defRPr>
            </a:lvl1pPr>
          </a:lstStyle>
          <a:p>
            <a:pPr lvl="0" algn="ctr"/>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sz="5400" b="0" i="0" u="none" strike="noStrike" kern="1200" cap="none" spc="300" normalizeH="0" baseline="0" noProof="1" err="1">
                <a:gradFill>
                  <a:gsLst>
                    <a:gs pos="0">
                      <a:schemeClr val="accent1"/>
                    </a:gs>
                    <a:gs pos="100000">
                      <a:schemeClr val="accent2"/>
                    </a:gs>
                  </a:gsLst>
                  <a:lin ang="0" scaled="0"/>
                </a:gradFill>
                <a:latin typeface="+mj-ea"/>
                <a:ea typeface="+mj-ea"/>
                <a:cs typeface="+mj-ea"/>
              </a:defRPr>
            </a:lvl1pPr>
          </a:lstStyle>
          <a:p>
            <a:pPr lvl="0" algn="ctr"/>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06" name="页脚占位符 4"/>
          <p:cNvSpPr>
            <a:spLocks noGrp="1"/>
          </p:cNvSpPr>
          <p:nvPr>
            <p:ph type="ftr" sz="quarter" idx="11"/>
            <p:custDataLst>
              <p:tags r:id="rId9"/>
            </p:custDataLst>
          </p:nvPr>
        </p:nvSpPr>
        <p:spPr>
          <a:xfrm>
            <a:off x="4116000" y="6314400"/>
            <a:ext cx="3960000" cy="316800"/>
          </a:xfrm>
        </p:spPr>
        <p:txBody>
          <a:bodyPr/>
          <a:lstStyle/>
          <a:p>
            <a:endParaRPr lang="zh-CN" altLang="en-US"/>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pic>
        <p:nvPicPr>
          <p:cNvPr id="2097165" name="图片 10"/>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18" name="页脚占位符 5"/>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pic>
        <p:nvPicPr>
          <p:cNvPr id="2097167" name="图片 14"/>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34" name="页脚占位符 7"/>
          <p:cNvSpPr>
            <a:spLocks noGrp="1"/>
          </p:cNvSpPr>
          <p:nvPr>
            <p:ph type="ftr" sz="quarter" idx="11"/>
            <p:custDataLst>
              <p:tags r:id="rId9"/>
            </p:custDataLst>
          </p:nvPr>
        </p:nvSpPr>
        <p:spPr>
          <a:xfrm>
            <a:off x="4116000" y="6314400"/>
            <a:ext cx="3960000" cy="316800"/>
          </a:xfrm>
        </p:spPr>
        <p:txBody>
          <a:bodyPr/>
          <a:lstStyle/>
          <a:p>
            <a:endParaRPr lang="zh-CN" altLang="en-US"/>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pic>
        <p:nvPicPr>
          <p:cNvPr id="2097169" name="图片 6"/>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42" name="页脚占位符 3"/>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pic>
        <p:nvPicPr>
          <p:cNvPr id="2097171" name="图片 7"/>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048748" name="页脚占位符 2"/>
          <p:cNvSpPr>
            <a:spLocks noGrp="1"/>
          </p:cNvSpPr>
          <p:nvPr>
            <p:ph type="ftr" sz="quarter" idx="11"/>
            <p:custDataLst>
              <p:tags r:id="rId4"/>
            </p:custDataLst>
          </p:nvPr>
        </p:nvSpPr>
        <p:spPr/>
        <p:txBody>
          <a:bodyPr/>
          <a:lstStyle/>
          <a:p>
            <a:endParaRPr lang="zh-CN" altLang="en-US"/>
          </a:p>
        </p:txBody>
      </p:sp>
      <p:sp>
        <p:nvSpPr>
          <p:cNvPr id="1048750" name="灯片编号占位符 3"/>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pic>
        <p:nvPicPr>
          <p:cNvPr id="2097173" name="图片 7"/>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56"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pic>
        <p:nvPicPr>
          <p:cNvPr id="2097175" name="图片 7"/>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n-ea"/>
                <a:ea typeface="+mn-ea"/>
                <a:cs typeface="MiSans" panose="00000500000000000000" charset="-122"/>
              </a:defRPr>
            </a:lvl1pPr>
          </a:lstStyle>
          <a:p>
            <a:pPr lvl="0" algn="l"/>
            <a:r>
              <a:rPr>
                <a:sym typeface="+mn-ea"/>
              </a:rPr>
              <a:t>单击此处编辑母版副标题样式</a:t>
            </a:r>
            <a:endParaRPr>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66"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77" name="图片 20" descr="图片包含 游戏机, 灯光, 帽子&#10;&#10;描述已自动生成"/>
          <p:cNvPicPr>
            <a:picLocks noChangeAspect="1"/>
          </p:cNvPicPr>
          <p:nvPr>
            <p:custDataLst>
              <p:tags r:id="rId2"/>
            </p:custDataLst>
          </p:nvPr>
        </p:nvPicPr>
        <p:blipFill>
          <a:blip r:embed="rId1">
            <a:clrChange>
              <a:clrFrom>
                <a:srgbClr val="1B0E60"/>
              </a:clrFrom>
              <a:clrTo>
                <a:srgbClr val="1B0E60">
                  <a:alpha val="0"/>
                </a:srgbClr>
              </a:clrTo>
            </a:clrChange>
          </a:blip>
          <a:stretch>
            <a:fillRect/>
          </a:stretch>
        </p:blipFill>
        <p:spPr>
          <a:xfrm flipH="1">
            <a:off x="3120390" y="0"/>
            <a:ext cx="9071810" cy="5101559"/>
          </a:xfrm>
          <a:custGeom>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avLst/>
          </a:prstGeom>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6600" b="0" i="0" u="none" strike="noStrike" kern="1200" cap="none" spc="300" normalizeH="0" baseline="0" noProof="1">
                <a:gradFill>
                  <a:gsLst>
                    <a:gs pos="0">
                      <a:schemeClr val="accent1"/>
                    </a:gs>
                    <a:gs pos="100000">
                      <a:schemeClr val="accent2"/>
                    </a:gs>
                  </a:gsLst>
                  <a:lin ang="0" scaled="0"/>
                </a:gradFill>
                <a:latin typeface="+mj-ea"/>
                <a:ea typeface="+mj-ea"/>
                <a:cs typeface="MiSans" panose="00000500000000000000" charset="-122"/>
              </a:defRPr>
            </a:lvl1pPr>
          </a:lstStyle>
          <a:p>
            <a:pPr lvl="0" algn="l"/>
            <a:r>
              <a:rPr err="1">
                <a:sym typeface="+mn-ea"/>
              </a:rPr>
              <a:t>编辑标题</a:t>
            </a:r>
            <a:endParaRPr>
              <a:sym typeface="+mn-ea"/>
            </a:endParaRPr>
          </a:p>
        </p:txBody>
      </p:sp>
      <p:cxnSp>
        <p:nvCxnSpPr>
          <p:cNvPr id="3145741" name="直接连接符 7"/>
          <p:cNvCxnSpPr/>
          <p:nvPr>
            <p:custDataLst>
              <p:tags r:id="rId5"/>
            </p:custDataLst>
          </p:nvPr>
        </p:nvCxnSpPr>
        <p:spPr>
          <a:xfrm>
            <a:off x="2780331" y="6132093"/>
            <a:ext cx="875411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1600" b="0" i="0" u="none" strike="noStrike" kern="1200" cap="none" spc="0" normalizeH="0" baseline="0" noProof="1">
                <a:solidFill>
                  <a:schemeClr val="tx1"/>
                </a:solidFill>
                <a:latin typeface="+mn-ea"/>
                <a:ea typeface="+mn-ea"/>
                <a:cs typeface="MiSans" panose="00000500000000000000" charset="-122"/>
              </a:defRPr>
            </a:lvl1pPr>
          </a:lstStyle>
          <a:p>
            <a:pPr lvl="0" algn="l"/>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78" name="页脚占位符 4"/>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2.png" /><Relationship Id="rId13" Type="http://schemas.openxmlformats.org/officeDocument/2006/relationships/tags" Target="../tags/tag78.xml" /><Relationship Id="rId14" Type="http://schemas.openxmlformats.org/officeDocument/2006/relationships/tags" Target="../tags/tag79.xml" /><Relationship Id="rId15" Type="http://schemas.openxmlformats.org/officeDocument/2006/relationships/tags" Target="../tags/tag80.xml" /><Relationship Id="rId16" Type="http://schemas.openxmlformats.org/officeDocument/2006/relationships/tags" Target="../tags/tag81.xml" /><Relationship Id="rId17" Type="http://schemas.openxmlformats.org/officeDocument/2006/relationships/tags" Target="../tags/tag82.xml" /><Relationship Id="rId18" Type="http://schemas.openxmlformats.org/officeDocument/2006/relationships/tags" Target="../tags/tag83.xml" /><Relationship Id="rId19" Type="http://schemas.openxmlformats.org/officeDocument/2006/relationships/tags" Target="../tags/tag84.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pic>
        <p:nvPicPr>
          <p:cNvPr id="2097153" name="图片 7"/>
          <p:cNvPicPr>
            <a:picLocks noChangeAspect="1"/>
          </p:cNvPicPr>
          <p:nvPr>
            <p:custDataLst>
              <p:tags r:id="rId13"/>
            </p:custDataLst>
          </p:nvPr>
        </p:nvPicPr>
        <p:blipFill>
          <a:blip r:embed="rId12">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defPPr>
              <a:defRPr lang="zh-CN"/>
            </a:defPPr>
            <a:lvl1pPr marL="0" algn="l" defTabSz="914400" rtl="0" eaLnBrk="1" latinLnBrk="0" hangingPunct="1">
              <a:defRPr sz="1800" kern="1200">
                <a:solidFill>
                  <a:schemeClr val="tx1"/>
                </a:solidFill>
                <a:latin typeface="MiSans" panose="00000500000000000000" charset="-122"/>
                <a:ea typeface="MiSans" panose="00000500000000000000" charset="-122"/>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defPPr>
              <a:defRPr lang="zh-CN"/>
            </a:defPPr>
            <a:lvl1pPr marL="0" algn="l" defTabSz="914400" rtl="0" eaLnBrk="1" latinLnBrk="0" hangingPunct="1">
              <a:defRPr sz="1800" kern="1200">
                <a:solidFill>
                  <a:schemeClr val="tx1"/>
                </a:solidFill>
                <a:latin typeface="MiSans" panose="00000500000000000000" charset="-122"/>
                <a:ea typeface="MiSans" panose="00000500000000000000" charset="-122"/>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defPPr>
              <a:defRPr lang="zh-CN"/>
            </a:defPPr>
            <a:lvl1pPr marL="0" algn="l" defTabSz="914400" rtl="0" eaLnBrk="1" latinLnBrk="0" hangingPunct="1">
              <a:defRPr sz="1800" kern="1200">
                <a:solidFill>
                  <a:schemeClr val="tx1"/>
                </a:solidFill>
                <a:latin typeface="MiSans" panose="00000500000000000000" charset="-122"/>
                <a:ea typeface="MiSans" panose="00000500000000000000" charset="-122"/>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
            </a:fld>
            <a:endParaRPr lang="zh-CN" altLang="en-US"/>
          </a:p>
        </p:txBody>
      </p:sp>
      <p:sp>
        <p:nvSpPr>
          <p:cNvPr id="1048660" name="文本占位符 1"/>
          <p:cNvSpPr>
            <a:spLocks noGrp="1"/>
          </p:cNvSpPr>
          <p:nvPr>
            <p:ph type="body" idx="21"/>
            <p:custDataLst>
              <p:tags r:id="rId17"/>
            </p:custDataLst>
          </p:nvPr>
        </p:nvSpPr>
        <p:spPr>
          <a:xfrm>
            <a:off x="608399" y="1413194"/>
            <a:ext cx="10969199" cy="4763769"/>
          </a:xfrm>
          <a:prstGeom prst="rect">
            <a:avLst/>
          </a:prstGeom>
          <a:ln>
            <a:noFill/>
            <a:prstDash val="sysDash"/>
          </a:ln>
        </p:spPr>
        <p:txBody>
          <a:bodyPr vert="horz" lIns="90000" tIns="46800" rIns="90000" bIns="46800" rtlCol="0">
            <a:normAutofit/>
          </a:bodyPr>
          <a:lstStyle/>
          <a:p>
            <a:pPr marR="0" lvl="0">
              <a:spcBef>
                <a:spcPts val="1200"/>
              </a:spcBef>
              <a:spcAft>
                <a:spcPct val="0"/>
              </a:spcAft>
              <a:buClrTx/>
              <a:buSzTx/>
            </a:pPr>
            <a:r>
              <a:rPr lang="zh-CN" altLang="en-US"/>
              <a:t>单击此处编辑母版文本样式</a:t>
            </a:r>
            <a:endParaRPr lang="zh-CN" altLang="en-US"/>
          </a:p>
          <a:p>
            <a:pPr marR="0" lvl="1">
              <a:spcBef>
                <a:spcPts val="1200"/>
              </a:spcBef>
              <a:spcAft>
                <a:spcPct val="0"/>
              </a:spcAft>
              <a:tabLst>
                <a:tab pos="1609725"/>
              </a:tabLst>
            </a:pPr>
            <a:r>
              <a:rPr lang="zh-CN" altLang="en-US"/>
              <a:t>二级</a:t>
            </a:r>
            <a:endParaRPr lang="zh-CN" altLang="en-US"/>
          </a:p>
          <a:p>
            <a:pPr marR="0" lvl="2">
              <a:spcBef>
                <a:spcPts val="1200"/>
              </a:spcBef>
              <a:spcAft>
                <a:spcPct val="0"/>
              </a:spcAft>
            </a:pPr>
            <a:r>
              <a:rPr lang="zh-CN" altLang="en-US"/>
              <a:t>三级</a:t>
            </a:r>
            <a:endParaRPr lang="zh-CN" altLang="en-US"/>
          </a:p>
          <a:p>
            <a:pPr marR="0" lvl="3">
              <a:spcBef>
                <a:spcPts val="1200"/>
              </a:spcBef>
              <a:spcAft>
                <a:spcPct val="0"/>
              </a:spcAft>
            </a:pPr>
            <a:r>
              <a:rPr lang="zh-CN" altLang="en-US"/>
              <a:t>四级</a:t>
            </a:r>
            <a:endParaRPr lang="zh-CN" altLang="en-US"/>
          </a:p>
          <a:p>
            <a:pPr marR="0" lvl="4">
              <a:spcBef>
                <a:spcPts val="1200"/>
              </a:spcBef>
              <a:spcAft>
                <a:spcPct val="0"/>
              </a:spcAft>
            </a:pPr>
            <a:r>
              <a:rPr lang="zh-CN" altLang="en-US"/>
              <a:t>五级</a:t>
            </a:r>
            <a:endParaRPr lang="zh-CN" altLang="en-US"/>
          </a:p>
        </p:txBody>
      </p:sp>
      <p:sp>
        <p:nvSpPr>
          <p:cNvPr id="1048662" name="标题占位符 2"/>
          <p:cNvSpPr>
            <a:spLocks noGrp="1"/>
          </p:cNvSpPr>
          <p:nvPr>
            <p:ph type="title"/>
            <p:custDataLst>
              <p:tags r:id="rId18"/>
            </p:custDataLst>
          </p:nvPr>
        </p:nvSpPr>
        <p:spPr>
          <a:xfrm>
            <a:off x="608399" y="365125"/>
            <a:ext cx="10969199" cy="979581"/>
          </a:xfrm>
          <a:prstGeom prst="rect">
            <a:avLst/>
          </a:prstGeom>
          <a:noFill/>
          <a:ln>
            <a:noFill/>
            <a:prstDash val="sysDash"/>
          </a:ln>
        </p:spPr>
        <p:txBody>
          <a:bodyPr vert="horz" wrap="square" lIns="91440" tIns="45720" rIns="91440" bIns="45720" rtlCol="0" anchor="ctr">
            <a:normAutofit/>
          </a:bodyPr>
          <a:lstStyle/>
          <a:p>
            <a:pPr marL="0" marR="0" lvl="0">
              <a:buClrTx/>
              <a:buSzTx/>
              <a:buFontTx/>
            </a:pPr>
            <a:r>
              <a:rPr lang="zh-CN" altLang="en-US"/>
              <a:t>单击此处编辑母版标题样式</a:t>
            </a:r>
            <a:endParaRPr lang="zh-CN" altLang="en-US"/>
          </a:p>
        </p:txBody>
      </p:sp>
      <p:sp>
        <p:nvSpPr>
          <p:cNvPr id="1048664" name="KSO_TEMPLATE" hidden="1"/>
          <p:cNvSpPr/>
          <p:nvPr userDrawn="1">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xStyles>
    <p:titleStyle>
      <a:lvl1pPr algn="l" defTabSz="914400" rtl="0" eaLnBrk="1" fontAlgn="auto" latinLnBrk="0" hangingPunct="1">
        <a:lnSpc>
          <a:spcPct val="100000"/>
        </a:lnSpc>
        <a:spcBef>
          <a:spcPct val="0"/>
        </a:spcBef>
        <a:buNone/>
        <a:defRPr kumimoji="0" lang="zh-CN" altLang="en-US" sz="3600" b="0" i="0" u="none" strike="noStrike" kern="1200" cap="none" spc="300" normalizeH="0" baseline="0"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800" b="0" i="0" u="none" strike="noStrike" kern="1200" cap="none" spc="150" normalizeH="0" baseline="0">
          <a:ln>
            <a:noFill/>
            <a:prstDash val="sysDot"/>
          </a:ln>
          <a:solidFill>
            <a:schemeClr val="tx1"/>
          </a:solidFill>
          <a:latin typeface="+mn-ea"/>
          <a:ea typeface="+mn-ea"/>
          <a:cs typeface="MiSans" panose="00000500000000000000" charset="-122"/>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kumimoji="0" lang="zh-CN" altLang="en-US" sz="1600" b="0" i="0" u="none" strike="noStrike" kern="1200" cap="none" spc="150" normalizeH="0" baseline="0">
          <a:solidFill>
            <a:schemeClr val="tx1"/>
          </a:solidFill>
          <a:latin typeface="+mn-ea"/>
          <a:ea typeface="+mn-ea"/>
          <a:cs typeface="MiSans" panose="00000500000000000000" charset="-122"/>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kumimoji="0" lang="zh-CN" altLang="en-US" sz="1600" b="0" i="0" u="none" strike="noStrike" kern="1200" cap="none" spc="150" normalizeH="0" baseline="0">
          <a:solidFill>
            <a:schemeClr val="tx1"/>
          </a:solidFill>
          <a:latin typeface="+mn-ea"/>
          <a:ea typeface="+mn-ea"/>
          <a:cs typeface="MiSans" panose="00000500000000000000"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a:solidFill>
            <a:schemeClr val="tx1"/>
          </a:solidFill>
          <a:latin typeface="+mn-ea"/>
          <a:ea typeface="+mn-ea"/>
          <a:cs typeface="MiSans" panose="00000500000000000000" charset="-122"/>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kumimoji="0" lang="zh-CN" altLang="en-US" sz="1400" b="0" i="0" u="none" strike="noStrike" kern="1200" cap="none" spc="150" normalizeH="0" baseline="0">
          <a:solidFill>
            <a:schemeClr val="tx1"/>
          </a:solidFill>
          <a:latin typeface="+mn-ea"/>
          <a:ea typeface="+mn-ea"/>
          <a:cs typeface="MiSans" panose="00000500000000000000"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85.xml" /><Relationship Id="rId4" Type="http://schemas.openxmlformats.org/officeDocument/2006/relationships/tags" Target="../tags/tag86.xml" /><Relationship Id="rId5" Type="http://schemas.openxmlformats.org/officeDocument/2006/relationships/tags" Target="../tags/tag87.xml" /><Relationship Id="rId6" Type="http://schemas.openxmlformats.org/officeDocument/2006/relationships/tags" Target="../tags/tag8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96.xml" /><Relationship Id="rId11" Type="http://schemas.openxmlformats.org/officeDocument/2006/relationships/tags" Target="../tags/tag97.xml" /><Relationship Id="rId12" Type="http://schemas.openxmlformats.org/officeDocument/2006/relationships/tags" Target="../tags/tag98.xml" /><Relationship Id="rId13" Type="http://schemas.openxmlformats.org/officeDocument/2006/relationships/tags" Target="../tags/tag99.xml" /><Relationship Id="rId14" Type="http://schemas.openxmlformats.org/officeDocument/2006/relationships/tags" Target="../tags/tag100.xml" /><Relationship Id="rId15" Type="http://schemas.openxmlformats.org/officeDocument/2006/relationships/tags" Target="../tags/tag101.xml" /><Relationship Id="rId16" Type="http://schemas.openxmlformats.org/officeDocument/2006/relationships/tags" Target="../tags/tag102.xml" /><Relationship Id="rId17" Type="http://schemas.openxmlformats.org/officeDocument/2006/relationships/tags" Target="../tags/tag103.xml" /><Relationship Id="rId18" Type="http://schemas.openxmlformats.org/officeDocument/2006/relationships/tags" Target="../tags/tag104.xml" /><Relationship Id="rId19" Type="http://schemas.openxmlformats.org/officeDocument/2006/relationships/tags" Target="../tags/tag105.xml" /><Relationship Id="rId2" Type="http://schemas.openxmlformats.org/officeDocument/2006/relationships/notesSlide" Target="../notesSlides/notesSlide2.xml" /><Relationship Id="rId20" Type="http://schemas.openxmlformats.org/officeDocument/2006/relationships/tags" Target="../tags/tag106.xml" /><Relationship Id="rId21" Type="http://schemas.openxmlformats.org/officeDocument/2006/relationships/tags" Target="../tags/tag107.xml" /><Relationship Id="rId22" Type="http://schemas.openxmlformats.org/officeDocument/2006/relationships/tags" Target="../tags/tag108.xml" /><Relationship Id="rId23" Type="http://schemas.openxmlformats.org/officeDocument/2006/relationships/tags" Target="../tags/tag109.xml" /><Relationship Id="rId3" Type="http://schemas.openxmlformats.org/officeDocument/2006/relationships/tags" Target="../tags/tag89.xml" /><Relationship Id="rId4" Type="http://schemas.openxmlformats.org/officeDocument/2006/relationships/tags" Target="../tags/tag90.xml" /><Relationship Id="rId5" Type="http://schemas.openxmlformats.org/officeDocument/2006/relationships/tags" Target="../tags/tag91.xml" /><Relationship Id="rId6" Type="http://schemas.openxmlformats.org/officeDocument/2006/relationships/tags" Target="../tags/tag92.xml" /><Relationship Id="rId7" Type="http://schemas.openxmlformats.org/officeDocument/2006/relationships/tags" Target="../tags/tag93.xml" /><Relationship Id="rId8" Type="http://schemas.openxmlformats.org/officeDocument/2006/relationships/tags" Target="../tags/tag94.xml" /><Relationship Id="rId9" Type="http://schemas.openxmlformats.org/officeDocument/2006/relationships/tags" Target="../tags/tag9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0.xml" /><Relationship Id="rId3" Type="http://schemas.openxmlformats.org/officeDocument/2006/relationships/tags" Target="../tags/tag111.xml" /><Relationship Id="rId4" Type="http://schemas.openxmlformats.org/officeDocument/2006/relationships/tags" Target="../tags/tag1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3.xml" /><Relationship Id="rId3" Type="http://schemas.openxmlformats.org/officeDocument/2006/relationships/tags" Target="../tags/tag114.xml" /><Relationship Id="rId4" Type="http://schemas.openxmlformats.org/officeDocument/2006/relationships/tags" Target="../tags/tag1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tags" Target="../tags/tag11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28.xml" /><Relationship Id="rId11" Type="http://schemas.openxmlformats.org/officeDocument/2006/relationships/tags" Target="../tags/tag129.xml" /><Relationship Id="rId12" Type="http://schemas.openxmlformats.org/officeDocument/2006/relationships/tags" Target="../tags/tag130.xml" /><Relationship Id="rId13" Type="http://schemas.openxmlformats.org/officeDocument/2006/relationships/tags" Target="../tags/tag131.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 Id="rId6" Type="http://schemas.openxmlformats.org/officeDocument/2006/relationships/tags" Target="../tags/tag124.xml" /><Relationship Id="rId7" Type="http://schemas.openxmlformats.org/officeDocument/2006/relationships/tags" Target="../tags/tag125.xml" /><Relationship Id="rId8" Type="http://schemas.openxmlformats.org/officeDocument/2006/relationships/tags" Target="../tags/tag126.xml" /><Relationship Id="rId9" Type="http://schemas.openxmlformats.org/officeDocument/2006/relationships/tags" Target="../tags/tag12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32.xml" /><Relationship Id="rId3" Type="http://schemas.openxmlformats.org/officeDocument/2006/relationships/tags" Target="../tags/tag133.xml" /><Relationship Id="rId4" Type="http://schemas.openxmlformats.org/officeDocument/2006/relationships/tags" Target="../tags/tag134.xml" /><Relationship Id="rId5" Type="http://schemas.openxmlformats.org/officeDocument/2006/relationships/tags" Target="../tags/tag13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4.xml" /><Relationship Id="rId11" Type="http://schemas.openxmlformats.org/officeDocument/2006/relationships/tags" Target="../tags/tag145.xml" /><Relationship Id="rId12" Type="http://schemas.openxmlformats.org/officeDocument/2006/relationships/tags" Target="../tags/tag146.xml" /><Relationship Id="rId13" Type="http://schemas.openxmlformats.org/officeDocument/2006/relationships/tags" Target="../tags/tag147.xml" /><Relationship Id="rId14" Type="http://schemas.openxmlformats.org/officeDocument/2006/relationships/tags" Target="../tags/tag148.xml" /><Relationship Id="rId15" Type="http://schemas.openxmlformats.org/officeDocument/2006/relationships/tags" Target="../tags/tag149.xml" /><Relationship Id="rId16" Type="http://schemas.openxmlformats.org/officeDocument/2006/relationships/tags" Target="../tags/tag150.xml" /><Relationship Id="rId17" Type="http://schemas.openxmlformats.org/officeDocument/2006/relationships/tags" Target="../tags/tag151.xml" /><Relationship Id="rId18" Type="http://schemas.openxmlformats.org/officeDocument/2006/relationships/tags" Target="../tags/tag152.xml" /><Relationship Id="rId19" Type="http://schemas.openxmlformats.org/officeDocument/2006/relationships/tags" Target="../tags/tag153.xml" /><Relationship Id="rId2" Type="http://schemas.openxmlformats.org/officeDocument/2006/relationships/tags" Target="../tags/tag136.xml" /><Relationship Id="rId3" Type="http://schemas.openxmlformats.org/officeDocument/2006/relationships/tags" Target="../tags/tag137.xml" /><Relationship Id="rId4" Type="http://schemas.openxmlformats.org/officeDocument/2006/relationships/tags" Target="../tags/tag138.xml" /><Relationship Id="rId5" Type="http://schemas.openxmlformats.org/officeDocument/2006/relationships/tags" Target="../tags/tag139.xml" /><Relationship Id="rId6" Type="http://schemas.openxmlformats.org/officeDocument/2006/relationships/tags" Target="../tags/tag140.xml" /><Relationship Id="rId7" Type="http://schemas.openxmlformats.org/officeDocument/2006/relationships/tags" Target="../tags/tag141.xml" /><Relationship Id="rId8" Type="http://schemas.openxmlformats.org/officeDocument/2006/relationships/tags" Target="../tags/tag142.xml" /><Relationship Id="rId9" Type="http://schemas.openxmlformats.org/officeDocument/2006/relationships/tags" Target="../tags/tag14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54.xml" /><Relationship Id="rId3" Type="http://schemas.openxmlformats.org/officeDocument/2006/relationships/tags" Target="../tags/tag155.xml" /><Relationship Id="rId4" Type="http://schemas.openxmlformats.org/officeDocument/2006/relationships/tags" Target="../tags/tag15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57.xml" /><Relationship Id="rId3" Type="http://schemas.openxmlformats.org/officeDocument/2006/relationships/tags" Target="../tags/tag158.xml" /><Relationship Id="rId4" Type="http://schemas.openxmlformats.org/officeDocument/2006/relationships/tags" Target="../tags/tag159.xml" /><Relationship Id="rId5" Type="http://schemas.openxmlformats.org/officeDocument/2006/relationships/tags" Target="../tags/tag16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61.xml" /><Relationship Id="rId3" Type="http://schemas.openxmlformats.org/officeDocument/2006/relationships/tags" Target="../tags/tag162.xml" /><Relationship Id="rId4" Type="http://schemas.openxmlformats.org/officeDocument/2006/relationships/tags" Target="../tags/tag163.xml" /><Relationship Id="rId5" Type="http://schemas.openxmlformats.org/officeDocument/2006/relationships/tags" Target="../tags/tag164.xml" /><Relationship Id="rId6" Type="http://schemas.openxmlformats.org/officeDocument/2006/relationships/tags" Target="../tags/tag165.xml" /><Relationship Id="rId7" Type="http://schemas.openxmlformats.org/officeDocument/2006/relationships/tags" Target="../tags/tag166.xml" /><Relationship Id="rId8" Type="http://schemas.openxmlformats.org/officeDocument/2006/relationships/tags" Target="../tags/tag167.xml" /><Relationship Id="rId9" Type="http://schemas.openxmlformats.org/officeDocument/2006/relationships/tags" Target="../tags/tag16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7.xml" /><Relationship Id="rId11" Type="http://schemas.openxmlformats.org/officeDocument/2006/relationships/tags" Target="../tags/tag178.xml" /><Relationship Id="rId12" Type="http://schemas.openxmlformats.org/officeDocument/2006/relationships/tags" Target="../tags/tag179.xml" /><Relationship Id="rId13" Type="http://schemas.openxmlformats.org/officeDocument/2006/relationships/tags" Target="../tags/tag180.xml" /><Relationship Id="rId2" Type="http://schemas.openxmlformats.org/officeDocument/2006/relationships/tags" Target="../tags/tag169.xml" /><Relationship Id="rId3" Type="http://schemas.openxmlformats.org/officeDocument/2006/relationships/tags" Target="../tags/tag170.xml" /><Relationship Id="rId4" Type="http://schemas.openxmlformats.org/officeDocument/2006/relationships/tags" Target="../tags/tag171.xml" /><Relationship Id="rId5" Type="http://schemas.openxmlformats.org/officeDocument/2006/relationships/tags" Target="../tags/tag172.xml" /><Relationship Id="rId6" Type="http://schemas.openxmlformats.org/officeDocument/2006/relationships/tags" Target="../tags/tag173.xml" /><Relationship Id="rId7" Type="http://schemas.openxmlformats.org/officeDocument/2006/relationships/tags" Target="../tags/tag174.xml" /><Relationship Id="rId8" Type="http://schemas.openxmlformats.org/officeDocument/2006/relationships/tags" Target="../tags/tag175.xml" /><Relationship Id="rId9" Type="http://schemas.openxmlformats.org/officeDocument/2006/relationships/tags" Target="../tags/tag17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81.xml" /><Relationship Id="rId3" Type="http://schemas.openxmlformats.org/officeDocument/2006/relationships/tags" Target="../tags/tag182.xml" /><Relationship Id="rId4" Type="http://schemas.openxmlformats.org/officeDocument/2006/relationships/tags" Target="../tags/tag18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2.xml" /><Relationship Id="rId11" Type="http://schemas.openxmlformats.org/officeDocument/2006/relationships/tags" Target="../tags/tag193.xml" /><Relationship Id="rId12" Type="http://schemas.openxmlformats.org/officeDocument/2006/relationships/tags" Target="../tags/tag194.xml" /><Relationship Id="rId13" Type="http://schemas.openxmlformats.org/officeDocument/2006/relationships/tags" Target="../tags/tag195.xml" /><Relationship Id="rId14" Type="http://schemas.openxmlformats.org/officeDocument/2006/relationships/tags" Target="../tags/tag196.xml" /><Relationship Id="rId15" Type="http://schemas.openxmlformats.org/officeDocument/2006/relationships/tags" Target="../tags/tag197.xml" /><Relationship Id="rId16" Type="http://schemas.openxmlformats.org/officeDocument/2006/relationships/tags" Target="../tags/tag198.xml" /><Relationship Id="rId17" Type="http://schemas.openxmlformats.org/officeDocument/2006/relationships/tags" Target="../tags/tag199.xml" /><Relationship Id="rId18" Type="http://schemas.openxmlformats.org/officeDocument/2006/relationships/tags" Target="../tags/tag200.xml" /><Relationship Id="rId19" Type="http://schemas.openxmlformats.org/officeDocument/2006/relationships/tags" Target="../tags/tag201.xml" /><Relationship Id="rId2" Type="http://schemas.openxmlformats.org/officeDocument/2006/relationships/tags" Target="../tags/tag184.xml" /><Relationship Id="rId20" Type="http://schemas.openxmlformats.org/officeDocument/2006/relationships/tags" Target="../tags/tag202.xml" /><Relationship Id="rId21" Type="http://schemas.openxmlformats.org/officeDocument/2006/relationships/tags" Target="../tags/tag203.xml" /><Relationship Id="rId3" Type="http://schemas.openxmlformats.org/officeDocument/2006/relationships/tags" Target="../tags/tag185.xml" /><Relationship Id="rId4" Type="http://schemas.openxmlformats.org/officeDocument/2006/relationships/tags" Target="../tags/tag186.xml" /><Relationship Id="rId5" Type="http://schemas.openxmlformats.org/officeDocument/2006/relationships/tags" Target="../tags/tag187.xml" /><Relationship Id="rId6" Type="http://schemas.openxmlformats.org/officeDocument/2006/relationships/tags" Target="../tags/tag188.xml" /><Relationship Id="rId7" Type="http://schemas.openxmlformats.org/officeDocument/2006/relationships/tags" Target="../tags/tag189.xml" /><Relationship Id="rId8" Type="http://schemas.openxmlformats.org/officeDocument/2006/relationships/tags" Target="../tags/tag190.xml" /><Relationship Id="rId9" Type="http://schemas.openxmlformats.org/officeDocument/2006/relationships/tags" Target="../tags/tag19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04.xml" /><Relationship Id="rId3" Type="http://schemas.openxmlformats.org/officeDocument/2006/relationships/tags" Target="../tags/tag205.xml" /><Relationship Id="rId4" Type="http://schemas.openxmlformats.org/officeDocument/2006/relationships/tags" Target="../tags/tag206.xml" /><Relationship Id="rId5" Type="http://schemas.openxmlformats.org/officeDocument/2006/relationships/tags" Target="../tags/tag20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8020007021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5"/>
          <p:cNvSpPr>
            <a:spLocks noGrp="1"/>
          </p:cNvSpPr>
          <p:nvPr>
            <p:ph type="body" idx="4"/>
            <p:custDataLst>
              <p:tags r:id="rId3"/>
            </p:custDataLst>
          </p:nvPr>
        </p:nvSpPr>
        <p:spPr/>
        <p:txBody>
          <a:bodyPr/>
          <a:lstStyle/>
          <a:p>
            <a:r>
              <a:rPr lang="zh-CN" altLang="en-US"/>
              <a:t>PPT,a click to unlimited possibilities</a:t>
            </a:r>
            <a:endParaRPr lang="zh-CN" altLang="en-US"/>
          </a:p>
        </p:txBody>
      </p:sp>
      <p:sp>
        <p:nvSpPr>
          <p:cNvPr id="1048650" name="标题 6"/>
          <p:cNvSpPr>
            <a:spLocks noGrp="1"/>
          </p:cNvSpPr>
          <p:nvPr>
            <p:ph type="title" idx="3"/>
            <p:custDataLst>
              <p:tags r:id="rId4"/>
            </p:custDataLst>
          </p:nvPr>
        </p:nvSpPr>
        <p:spPr/>
        <p:txBody>
          <a:bodyPr/>
          <a:lstStyle/>
          <a:p>
            <a:r>
              <a:rPr lang="zh-CN" altLang="en-US"/>
              <a:t>证券经纪业务</a:t>
            </a:r>
            <a:endParaRPr lang="zh-CN" altLang="en-US"/>
          </a:p>
        </p:txBody>
      </p:sp>
      <p:sp>
        <p:nvSpPr>
          <p:cNvPr id="1048652" name="文本占位符 7"/>
          <p:cNvSpPr>
            <a:spLocks noGrp="1"/>
          </p:cNvSpPr>
          <p:nvPr>
            <p:ph type="body" idx="1"/>
            <p:custDataLst>
              <p:tags r:id="rId5"/>
            </p:custDataLst>
          </p:nvPr>
        </p:nvSpPr>
        <p:spPr/>
        <p:txBody>
          <a:bodyPr/>
          <a:lstStyle/>
          <a:p>
            <a:r>
              <a:rPr lang="zh-CN" altLang="en-US"/>
              <a:t>汇报人：</a:t>
            </a:r>
            <a:r>
              <a:rPr lang="en-US" altLang="zh-CN"/>
              <a:t>PPT</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796" name="文本占位符 2"/>
          <p:cNvSpPr>
            <a:spLocks noGrp="1"/>
          </p:cNvSpPr>
          <p:nvPr>
            <p:ph type="body" idx="3"/>
            <p:custDataLst>
              <p:tags r:id="rId3"/>
            </p:custDataLst>
          </p:nvPr>
        </p:nvSpPr>
        <p:spPr/>
        <p:txBody>
          <a:bodyPr/>
          <a:lstStyle/>
          <a:p>
            <a:r>
              <a:rPr lang="zh-CN" altLang="en-US"/>
              <a:t>CONTENTS</a:t>
            </a:r>
            <a:endParaRPr lang="zh-CN" altLang="en-US"/>
          </a:p>
        </p:txBody>
      </p:sp>
      <p:sp>
        <p:nvSpPr>
          <p:cNvPr id="1048798" name="标题 6"/>
          <p:cNvSpPr>
            <a:spLocks noGrp="1"/>
          </p:cNvSpPr>
          <p:nvPr>
            <p:ph type="title" idx="2"/>
            <p:custDataLst>
              <p:tags r:id="rId4"/>
            </p:custDataLst>
          </p:nvPr>
        </p:nvSpPr>
        <p:spPr/>
        <p:txBody>
          <a:bodyPr>
            <a:normAutofit fontScale="96970"/>
          </a:bodyPr>
          <a:lstStyle/>
          <a:p>
            <a:r>
              <a:rPr lang="zh-CN" altLang="en-US"/>
              <a:t>目录</a:t>
            </a:r>
            <a:endParaRPr lang="zh-CN" altLang="en-US"/>
          </a:p>
        </p:txBody>
      </p:sp>
      <p:sp>
        <p:nvSpPr>
          <p:cNvPr id="1048800" name="矩形: 圆角 17"/>
          <p:cNvSpPr/>
          <p:nvPr>
            <p:custDataLst>
              <p:tags r:id="rId5"/>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1600">
              <a:cs typeface="MiSans" panose="00000500000000000000" charset="-122"/>
            </a:endParaRPr>
          </a:p>
        </p:txBody>
      </p:sp>
      <p:sp>
        <p:nvSpPr>
          <p:cNvPr id="1048802" name="序号"/>
          <p:cNvSpPr txBox="1"/>
          <p:nvPr>
            <p:custDataLst>
              <p:tags r:id="rId6"/>
            </p:custDataLst>
          </p:nvPr>
        </p:nvSpPr>
        <p:spPr>
          <a:xfrm>
            <a:off x="601980"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01.</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7"/>
            </p:custDataLst>
          </p:nvPr>
        </p:nvSpPr>
        <p:spPr>
          <a:xfrm>
            <a:off x="601980"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添加目录标题</a:t>
            </a:r>
            <a:endParaRPr lang="zh-CN" altLang="en-US" sz="1600" spc="300">
              <a:solidFill>
                <a:schemeClr val="tx1"/>
              </a:solidFill>
              <a:latin typeface="+mj-ea"/>
              <a:ea typeface="+mj-ea"/>
              <a:cs typeface="MiSans" panose="00000500000000000000" charset="-122"/>
            </a:endParaRPr>
          </a:p>
        </p:txBody>
      </p:sp>
      <p:sp>
        <p:nvSpPr>
          <p:cNvPr id="1048806" name="矩形: 圆角 7"/>
          <p:cNvSpPr/>
          <p:nvPr>
            <p:custDataLst>
              <p:tags r:id="rId8"/>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1600">
              <a:cs typeface="MiSans" panose="00000500000000000000" charset="-122"/>
            </a:endParaRPr>
          </a:p>
        </p:txBody>
      </p:sp>
      <p:sp>
        <p:nvSpPr>
          <p:cNvPr id="1048808" name="序号"/>
          <p:cNvSpPr txBox="1"/>
          <p:nvPr>
            <p:custDataLst>
              <p:tags r:id="rId9"/>
            </p:custDataLst>
          </p:nvPr>
        </p:nvSpPr>
        <p:spPr>
          <a:xfrm>
            <a:off x="2506345"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02.</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10"/>
            </p:custDataLst>
          </p:nvPr>
        </p:nvSpPr>
        <p:spPr>
          <a:xfrm>
            <a:off x="2506345"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证券经纪业务概述</a:t>
            </a:r>
            <a:endParaRPr lang="zh-CN" altLang="en-US" sz="1600" spc="300">
              <a:solidFill>
                <a:schemeClr val="tx1"/>
              </a:solidFill>
              <a:latin typeface="+mj-ea"/>
              <a:ea typeface="+mj-ea"/>
              <a:cs typeface="MiSans" panose="00000500000000000000" charset="-122"/>
            </a:endParaRPr>
          </a:p>
        </p:txBody>
      </p:sp>
      <p:sp>
        <p:nvSpPr>
          <p:cNvPr id="1048812" name="矩形: 圆角 19"/>
          <p:cNvSpPr/>
          <p:nvPr>
            <p:custDataLst>
              <p:tags r:id="rId11"/>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1600">
              <a:cs typeface="MiSans" panose="00000500000000000000" charset="-122"/>
            </a:endParaRPr>
          </a:p>
        </p:txBody>
      </p:sp>
      <p:sp>
        <p:nvSpPr>
          <p:cNvPr id="1048814" name="序号"/>
          <p:cNvSpPr txBox="1"/>
          <p:nvPr>
            <p:custDataLst>
              <p:tags r:id="rId12"/>
            </p:custDataLst>
          </p:nvPr>
        </p:nvSpPr>
        <p:spPr>
          <a:xfrm>
            <a:off x="4410710"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03.</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3"/>
            </p:custDataLst>
          </p:nvPr>
        </p:nvSpPr>
        <p:spPr>
          <a:xfrm>
            <a:off x="4410710"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证券经纪业务的发展历程</a:t>
            </a:r>
            <a:endParaRPr lang="zh-CN" altLang="en-US" sz="1600" spc="300">
              <a:solidFill>
                <a:schemeClr val="tx1"/>
              </a:solidFill>
              <a:latin typeface="+mj-ea"/>
              <a:ea typeface="+mj-ea"/>
              <a:cs typeface="MiSans" panose="00000500000000000000" charset="-122"/>
            </a:endParaRPr>
          </a:p>
        </p:txBody>
      </p:sp>
      <p:sp>
        <p:nvSpPr>
          <p:cNvPr id="1048818" name="矩形: 圆角 28"/>
          <p:cNvSpPr/>
          <p:nvPr>
            <p:custDataLst>
              <p:tags r:id="rId14"/>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1600">
              <a:cs typeface="MiSans" panose="00000500000000000000" charset="-122"/>
            </a:endParaRPr>
          </a:p>
        </p:txBody>
      </p:sp>
      <p:sp>
        <p:nvSpPr>
          <p:cNvPr id="1048820" name="序号"/>
          <p:cNvSpPr txBox="1"/>
          <p:nvPr>
            <p:custDataLst>
              <p:tags r:id="rId15"/>
            </p:custDataLst>
          </p:nvPr>
        </p:nvSpPr>
        <p:spPr>
          <a:xfrm>
            <a:off x="6315075"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04.</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6"/>
            </p:custDataLst>
          </p:nvPr>
        </p:nvSpPr>
        <p:spPr>
          <a:xfrm>
            <a:off x="6315075"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证券经纪业务的收入构成</a:t>
            </a:r>
            <a:endParaRPr lang="zh-CN" altLang="en-US" sz="1600" spc="300">
              <a:solidFill>
                <a:schemeClr val="tx1"/>
              </a:solidFill>
              <a:latin typeface="+mj-ea"/>
              <a:ea typeface="+mj-ea"/>
              <a:cs typeface="MiSans" panose="00000500000000000000" charset="-122"/>
            </a:endParaRPr>
          </a:p>
        </p:txBody>
      </p:sp>
      <p:sp>
        <p:nvSpPr>
          <p:cNvPr id="1048824" name="矩形: 圆角 37"/>
          <p:cNvSpPr/>
          <p:nvPr>
            <p:custDataLst>
              <p:tags r:id="rId17"/>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1600">
              <a:cs typeface="MiSans" panose="00000500000000000000" charset="-122"/>
            </a:endParaRPr>
          </a:p>
        </p:txBody>
      </p:sp>
      <p:sp>
        <p:nvSpPr>
          <p:cNvPr id="1048826" name="序号"/>
          <p:cNvSpPr txBox="1"/>
          <p:nvPr>
            <p:custDataLst>
              <p:tags r:id="rId18"/>
            </p:custDataLst>
          </p:nvPr>
        </p:nvSpPr>
        <p:spPr>
          <a:xfrm>
            <a:off x="8220075"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05.</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9"/>
            </p:custDataLst>
          </p:nvPr>
        </p:nvSpPr>
        <p:spPr>
          <a:xfrm>
            <a:off x="8220075"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证券经纪业务的竞争格局</a:t>
            </a:r>
            <a:endParaRPr lang="zh-CN" altLang="en-US" sz="1600" spc="300">
              <a:solidFill>
                <a:schemeClr val="tx1"/>
              </a:solidFill>
              <a:latin typeface="+mj-ea"/>
              <a:ea typeface="+mj-ea"/>
              <a:cs typeface="MiSans" panose="00000500000000000000" charset="-122"/>
            </a:endParaRPr>
          </a:p>
        </p:txBody>
      </p:sp>
      <p:sp>
        <p:nvSpPr>
          <p:cNvPr id="1048830" name="矩形: 圆角 45"/>
          <p:cNvSpPr/>
          <p:nvPr>
            <p:custDataLst>
              <p:tags r:id="rId20"/>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1600">
              <a:cs typeface="MiSans" panose="00000500000000000000" charset="-122"/>
            </a:endParaRPr>
          </a:p>
        </p:txBody>
      </p:sp>
      <p:sp>
        <p:nvSpPr>
          <p:cNvPr id="1048832" name="序号"/>
          <p:cNvSpPr txBox="1"/>
          <p:nvPr>
            <p:custDataLst>
              <p:tags r:id="rId21"/>
            </p:custDataLst>
          </p:nvPr>
        </p:nvSpPr>
        <p:spPr>
          <a:xfrm>
            <a:off x="10124440"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06.</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2"/>
            </p:custDataLst>
          </p:nvPr>
        </p:nvSpPr>
        <p:spPr>
          <a:xfrm>
            <a:off x="10124440"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证券经纪业务的监管与法规</a:t>
            </a:r>
            <a:endParaRPr lang="zh-CN" altLang="en-US" sz="1600" spc="300">
              <a:solidFill>
                <a:schemeClr val="tx1"/>
              </a:solidFill>
              <a:latin typeface="+mj-ea"/>
              <a:ea typeface="+mj-ea"/>
              <a:cs typeface="MiSans" panose="00000500000000000000" charset="-122"/>
            </a:endParaRPr>
          </a:p>
        </p:txBody>
      </p:sp>
    </p:spTree>
    <p:custDataLst>
      <p:tags r:id="rId23"/>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868" name="文本占位符 3"/>
          <p:cNvSpPr>
            <a:spLocks noGrp="1"/>
          </p:cNvSpPr>
          <p:nvPr>
            <p:ph type="body" idx="2"/>
            <p:custDataLst>
              <p:tags r:id="rId2"/>
            </p:custDataLst>
          </p:nvPr>
        </p:nvSpPr>
        <p:spPr/>
        <p:txBody>
          <a:bodyPr/>
          <a:lstStyle/>
          <a:p>
            <a:r>
              <a:rPr lang="zh-CN" altLang="en-US"/>
              <a:t>PART ONE</a:t>
            </a:r>
            <a:endParaRPr lang="zh-CN" altLang="en-US"/>
          </a:p>
        </p:txBody>
      </p:sp>
      <p:sp>
        <p:nvSpPr>
          <p:cNvPr id="1048870" name="标题 4"/>
          <p:cNvSpPr>
            <a:spLocks noGrp="1"/>
          </p:cNvSpPr>
          <p:nvPr>
            <p:ph type="title" idx="1"/>
            <p:custDataLst>
              <p:tags r:id="rId3"/>
            </p:custDataLst>
          </p:nvPr>
        </p:nvSpPr>
        <p:spPr/>
        <p:txBody>
          <a:bodyPr/>
          <a:lstStyle/>
          <a:p>
            <a:r>
              <a:rPr lang="zh-CN" altLang="en-US"/>
              <a:t>单击添加章节标题</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904" name="文本占位符 3"/>
          <p:cNvSpPr>
            <a:spLocks noGrp="1"/>
          </p:cNvSpPr>
          <p:nvPr>
            <p:ph type="body" idx="2"/>
            <p:custDataLst>
              <p:tags r:id="rId2"/>
            </p:custDataLst>
          </p:nvPr>
        </p:nvSpPr>
        <p:spPr/>
        <p:txBody>
          <a:bodyPr/>
          <a:lstStyle/>
          <a:p>
            <a:r>
              <a:rPr lang="zh-CN" altLang="en-US"/>
              <a:t>PART TWO</a:t>
            </a:r>
            <a:endParaRPr lang="zh-CN" altLang="en-US"/>
          </a:p>
        </p:txBody>
      </p:sp>
      <p:sp>
        <p:nvSpPr>
          <p:cNvPr id="1048906" name="标题 4"/>
          <p:cNvSpPr>
            <a:spLocks noGrp="1"/>
          </p:cNvSpPr>
          <p:nvPr>
            <p:ph type="title" idx="1"/>
            <p:custDataLst>
              <p:tags r:id="rId3"/>
            </p:custDataLst>
          </p:nvPr>
        </p:nvSpPr>
        <p:spPr/>
        <p:txBody>
          <a:bodyPr/>
          <a:lstStyle/>
          <a:p>
            <a:r>
              <a:rPr lang="zh-CN" altLang="en-US"/>
              <a:t>证券经纪业务概述</a:t>
            </a:r>
            <a:endParaRPr lang="zh-CN" altLang="en-US"/>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8940" name="标题 2"/>
          <p:cNvSpPr>
            <a:spLocks noGrp="1"/>
          </p:cNvSpPr>
          <p:nvPr>
            <p:ph type="title" idx="1"/>
          </p:nvPr>
        </p:nvSpPr>
        <p:spPr/>
        <p:txBody>
          <a:bodyPr>
            <a:normAutofit fontScale="91667"/>
          </a:bodyPr>
          <a:lstStyle/>
          <a:p>
            <a:r>
              <a:rPr lang="zh-CN" altLang="en-US"/>
              <a:t>证券经纪业务的定义</a:t>
            </a:r>
            <a:endParaRPr lang="zh-CN" altLang="en-US"/>
          </a:p>
        </p:txBody>
      </p:sp>
      <p:sp>
        <p:nvSpPr>
          <p:cNvPr id="1048942"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证券经纪业务是指证券公司接受客户委托，代理客户买卖证券，并收取佣金的业务。</a:t>
            </a:r>
            <a:endParaRPr lang="zh-CN" altLang="en-US" sz="1200" spc="150">
              <a:solidFill>
                <a:schemeClr val="tx1">
                  <a:lumMod val="65000"/>
                  <a:lumOff val="35000"/>
                </a:schemeClr>
              </a:solidFill>
              <a:latin typeface="+mn-ea"/>
              <a:sym typeface="+mn-ea"/>
            </a:endParaRPr>
          </a:p>
        </p:txBody>
      </p:sp>
      <p:sp>
        <p:nvSpPr>
          <p:cNvPr id="1048944"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证券经纪业务是证券公司的核心业务之一，也是证券市场的重要组成部分。</a:t>
            </a:r>
            <a:endParaRPr lang="zh-CN" altLang="en-US" sz="1200" spc="150">
              <a:solidFill>
                <a:schemeClr val="tx1">
                  <a:lumMod val="65000"/>
                  <a:lumOff val="35000"/>
                </a:schemeClr>
              </a:solidFill>
              <a:latin typeface="+mn-ea"/>
              <a:sym typeface="+mn-ea"/>
            </a:endParaRPr>
          </a:p>
        </p:txBody>
      </p:sp>
      <p:sp>
        <p:nvSpPr>
          <p:cNvPr id="1048946"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证券经纪业务的主要内容包括：接受客户委托、代理客户买卖证券、收取佣金、提供咨询服务等。</a:t>
            </a:r>
            <a:endParaRPr lang="zh-CN" altLang="en-US" sz="1200" spc="150">
              <a:solidFill>
                <a:schemeClr val="tx1">
                  <a:lumMod val="65000"/>
                  <a:lumOff val="35000"/>
                </a:schemeClr>
              </a:solidFill>
              <a:latin typeface="+mn-ea"/>
              <a:sym typeface="+mn-ea"/>
            </a:endParaRPr>
          </a:p>
        </p:txBody>
      </p:sp>
      <p:sp>
        <p:nvSpPr>
          <p:cNvPr id="1048948"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证券经纪业务的特点包括：专业性、风险性、流动性等。</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8982" name="标题 2"/>
          <p:cNvSpPr>
            <a:spLocks noGrp="1"/>
          </p:cNvSpPr>
          <p:nvPr>
            <p:ph type="title" idx="1"/>
          </p:nvPr>
        </p:nvSpPr>
        <p:spPr/>
        <p:txBody>
          <a:bodyPr>
            <a:normAutofit fontScale="91667"/>
          </a:bodyPr>
          <a:lstStyle/>
          <a:p>
            <a:r>
              <a:rPr lang="zh-CN" altLang="en-US"/>
              <a:t>证券经纪业务的特点</a:t>
            </a:r>
            <a:endParaRPr lang="zh-CN" altLang="en-US"/>
          </a:p>
        </p:txBody>
      </p:sp>
      <p:sp>
        <p:nvSpPr>
          <p:cNvPr id="1048984" name="矩形 3"/>
          <p:cNvSpPr/>
          <p:nvPr>
            <p:custDataLst>
              <p:tags r:id="rId2"/>
            </p:custDataLst>
          </p:nvPr>
        </p:nvSpPr>
        <p:spPr>
          <a:xfrm>
            <a:off x="1611886" y="1490400"/>
            <a:ext cx="9490524" cy="104345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8986" name="矩形 13"/>
          <p:cNvSpPr/>
          <p:nvPr>
            <p:custDataLst>
              <p:tags r:id="rId3"/>
            </p:custDataLst>
          </p:nvPr>
        </p:nvSpPr>
        <p:spPr>
          <a:xfrm>
            <a:off x="1083650" y="1490400"/>
            <a:ext cx="257380" cy="104345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8988" name="文本框 4"/>
          <p:cNvSpPr txBox="1"/>
          <p:nvPr>
            <p:custDataLst>
              <p:tags r:id="rId4"/>
            </p:custDataLst>
          </p:nvPr>
        </p:nvSpPr>
        <p:spPr>
          <a:xfrm>
            <a:off x="1883622" y="1580556"/>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代理客户进行证券交易</a:t>
            </a:r>
            <a:endParaRPr lang="zh-CN" altLang="en-US" sz="2000" spc="150">
              <a:solidFill>
                <a:schemeClr val="tx1">
                  <a:lumMod val="85000"/>
                  <a:lumOff val="15000"/>
                </a:schemeClr>
              </a:solidFill>
              <a:latin typeface="+mn-ea"/>
              <a:sym typeface="+mn-ea"/>
            </a:endParaRPr>
          </a:p>
        </p:txBody>
      </p:sp>
      <p:sp>
        <p:nvSpPr>
          <p:cNvPr id="1048990" name="矩形 39"/>
          <p:cNvSpPr/>
          <p:nvPr>
            <p:custDataLst>
              <p:tags r:id="rId5"/>
            </p:custDataLst>
          </p:nvPr>
        </p:nvSpPr>
        <p:spPr>
          <a:xfrm>
            <a:off x="1611886" y="2729087"/>
            <a:ext cx="9490524" cy="104345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8992" name="矩形 5"/>
          <p:cNvSpPr/>
          <p:nvPr>
            <p:custDataLst>
              <p:tags r:id="rId6"/>
            </p:custDataLst>
          </p:nvPr>
        </p:nvSpPr>
        <p:spPr>
          <a:xfrm>
            <a:off x="1083650" y="2729087"/>
            <a:ext cx="257380" cy="104345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8994" name="文本框 41"/>
          <p:cNvSpPr txBox="1"/>
          <p:nvPr>
            <p:custDataLst>
              <p:tags r:id="rId7"/>
            </p:custDataLst>
          </p:nvPr>
        </p:nvSpPr>
        <p:spPr>
          <a:xfrm>
            <a:off x="1883622" y="2819243"/>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提供证券投资咨询服务</a:t>
            </a:r>
            <a:endParaRPr lang="zh-CN" altLang="en-US" sz="2000" spc="150">
              <a:solidFill>
                <a:schemeClr val="tx1">
                  <a:lumMod val="85000"/>
                  <a:lumOff val="15000"/>
                </a:schemeClr>
              </a:solidFill>
              <a:latin typeface="+mn-ea"/>
              <a:sym typeface="+mn-ea"/>
            </a:endParaRPr>
          </a:p>
        </p:txBody>
      </p:sp>
      <p:sp>
        <p:nvSpPr>
          <p:cNvPr id="1048996" name="矩形 12"/>
          <p:cNvSpPr/>
          <p:nvPr>
            <p:custDataLst>
              <p:tags r:id="rId8"/>
            </p:custDataLst>
          </p:nvPr>
        </p:nvSpPr>
        <p:spPr>
          <a:xfrm>
            <a:off x="1611886" y="3967774"/>
            <a:ext cx="9490524" cy="104345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8998" name="矩形 17"/>
          <p:cNvSpPr/>
          <p:nvPr>
            <p:custDataLst>
              <p:tags r:id="rId9"/>
            </p:custDataLst>
          </p:nvPr>
        </p:nvSpPr>
        <p:spPr>
          <a:xfrm>
            <a:off x="1083650" y="3967774"/>
            <a:ext cx="257380" cy="104345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000" name="文本框 19"/>
          <p:cNvSpPr txBox="1"/>
          <p:nvPr>
            <p:custDataLst>
              <p:tags r:id="rId10"/>
            </p:custDataLst>
          </p:nvPr>
        </p:nvSpPr>
        <p:spPr>
          <a:xfrm>
            <a:off x="1883622" y="4057930"/>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收取佣金作为主要收入来源</a:t>
            </a:r>
            <a:endParaRPr lang="zh-CN" altLang="en-US" sz="2000" spc="150">
              <a:solidFill>
                <a:schemeClr val="tx1">
                  <a:lumMod val="85000"/>
                  <a:lumOff val="15000"/>
                </a:schemeClr>
              </a:solidFill>
              <a:latin typeface="+mn-ea"/>
              <a:sym typeface="+mn-ea"/>
            </a:endParaRPr>
          </a:p>
        </p:txBody>
      </p:sp>
      <p:sp>
        <p:nvSpPr>
          <p:cNvPr id="1049002" name="矩形 49"/>
          <p:cNvSpPr/>
          <p:nvPr>
            <p:custDataLst>
              <p:tags r:id="rId11"/>
            </p:custDataLst>
          </p:nvPr>
        </p:nvSpPr>
        <p:spPr>
          <a:xfrm>
            <a:off x="1611886" y="5205827"/>
            <a:ext cx="9490524" cy="104345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004" name="矩形 26"/>
          <p:cNvSpPr/>
          <p:nvPr>
            <p:custDataLst>
              <p:tags r:id="rId12"/>
            </p:custDataLst>
          </p:nvPr>
        </p:nvSpPr>
        <p:spPr>
          <a:xfrm>
            <a:off x="1083650" y="5205827"/>
            <a:ext cx="257380" cy="104345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006" name="文本框 27"/>
          <p:cNvSpPr txBox="1"/>
          <p:nvPr>
            <p:custDataLst>
              <p:tags r:id="rId13"/>
            </p:custDataLst>
          </p:nvPr>
        </p:nvSpPr>
        <p:spPr>
          <a:xfrm>
            <a:off x="1883622" y="5295982"/>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承担交易风险和法律责任</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40" name="标题 2"/>
          <p:cNvSpPr>
            <a:spLocks noGrp="1"/>
          </p:cNvSpPr>
          <p:nvPr>
            <p:ph type="title" idx="1"/>
          </p:nvPr>
        </p:nvSpPr>
        <p:spPr/>
        <p:txBody>
          <a:bodyPr>
            <a:normAutofit fontScale="94444"/>
          </a:bodyPr>
          <a:lstStyle/>
          <a:p>
            <a:r>
              <a:rPr lang="zh-CN" altLang="en-US"/>
              <a:t>证券经纪业务的分类</a:t>
            </a:r>
            <a:endParaRPr lang="zh-CN" altLang="en-US"/>
          </a:p>
        </p:txBody>
      </p:sp>
      <p:sp>
        <p:nvSpPr>
          <p:cNvPr id="1049042" name="矩形 31"/>
          <p:cNvSpPr/>
          <p:nvPr>
            <p:custDataLst>
              <p:tags r:id="rId2"/>
            </p:custDataLst>
          </p:nvPr>
        </p:nvSpPr>
        <p:spPr>
          <a:xfrm>
            <a:off x="2677374" y="1490400"/>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证券经纪业务分为场内经纪业务和场外经纪业务</a:t>
            </a:r>
            <a:endParaRPr lang="zh-CN" altLang="en-US" sz="1200" spc="150">
              <a:solidFill>
                <a:schemeClr val="tx1">
                  <a:lumMod val="65000"/>
                  <a:lumOff val="35000"/>
                </a:schemeClr>
              </a:solidFill>
              <a:latin typeface="+mn-ea"/>
              <a:sym typeface="+mn-ea"/>
            </a:endParaRPr>
          </a:p>
        </p:txBody>
      </p:sp>
      <p:sp>
        <p:nvSpPr>
          <p:cNvPr id="1049044" name="矩形 4"/>
          <p:cNvSpPr/>
          <p:nvPr>
            <p:custDataLst>
              <p:tags r:id="rId3"/>
            </p:custDataLst>
          </p:nvPr>
        </p:nvSpPr>
        <p:spPr>
          <a:xfrm>
            <a:off x="2677374" y="2725605"/>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场内经纪业务是指在证券交易所内进行的证券交易活动</a:t>
            </a:r>
            <a:endParaRPr lang="zh-CN" altLang="en-US" sz="1200" spc="150">
              <a:solidFill>
                <a:schemeClr val="tx1">
                  <a:lumMod val="65000"/>
                  <a:lumOff val="35000"/>
                </a:schemeClr>
              </a:solidFill>
              <a:latin typeface="+mn-ea"/>
              <a:sym typeface="+mn-ea"/>
            </a:endParaRPr>
          </a:p>
        </p:txBody>
      </p:sp>
      <p:sp>
        <p:nvSpPr>
          <p:cNvPr id="1049046" name="矩形 5"/>
          <p:cNvSpPr/>
          <p:nvPr>
            <p:custDataLst>
              <p:tags r:id="rId4"/>
            </p:custDataLst>
          </p:nvPr>
        </p:nvSpPr>
        <p:spPr>
          <a:xfrm>
            <a:off x="2677374" y="3960809"/>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场外经纪业务是指在证券交易所外进行的证券交易活动</a:t>
            </a:r>
            <a:endParaRPr lang="zh-CN" altLang="en-US" sz="1200" spc="150">
              <a:solidFill>
                <a:schemeClr val="tx1">
                  <a:lumMod val="65000"/>
                  <a:lumOff val="35000"/>
                </a:schemeClr>
              </a:solidFill>
              <a:latin typeface="+mn-ea"/>
              <a:sym typeface="+mn-ea"/>
            </a:endParaRPr>
          </a:p>
        </p:txBody>
      </p:sp>
      <p:sp>
        <p:nvSpPr>
          <p:cNvPr id="1049048" name="矩形 7"/>
          <p:cNvSpPr/>
          <p:nvPr>
            <p:custDataLst>
              <p:tags r:id="rId5"/>
            </p:custDataLst>
          </p:nvPr>
        </p:nvSpPr>
        <p:spPr>
          <a:xfrm>
            <a:off x="2677374" y="5196014"/>
            <a:ext cx="6832256" cy="1053586"/>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证券经纪业务的分类还包括全权委托和半权委托两种类型</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082" name="标题 2"/>
          <p:cNvSpPr>
            <a:spLocks noGrp="1"/>
          </p:cNvSpPr>
          <p:nvPr>
            <p:ph type="title" idx="1"/>
          </p:nvPr>
        </p:nvSpPr>
        <p:spPr/>
        <p:txBody>
          <a:bodyPr>
            <a:normAutofit fontScale="94444"/>
          </a:bodyPr>
          <a:lstStyle/>
          <a:p>
            <a:r>
              <a:rPr lang="zh-CN" altLang="en-US"/>
              <a:t>证券经纪业务的流程</a:t>
            </a:r>
            <a:endParaRPr lang="zh-CN" altLang="en-US"/>
          </a:p>
        </p:txBody>
      </p:sp>
      <p:sp>
        <p:nvSpPr>
          <p:cNvPr id="1049084" name="任意多边形: 形状 2"/>
          <p:cNvSpPr/>
          <p:nvPr>
            <p:custDataLst>
              <p:tags r:id="rId2"/>
            </p:custDataLst>
          </p:nvPr>
        </p:nvSpPr>
        <p:spPr>
          <a:xfrm rot="10800000">
            <a:off x="711775" y="4005720"/>
            <a:ext cx="3453940" cy="222877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086" name="矩形 4"/>
          <p:cNvSpPr/>
          <p:nvPr>
            <p:custDataLst>
              <p:tags r:id="rId3"/>
            </p:custDataLst>
          </p:nvPr>
        </p:nvSpPr>
        <p:spPr>
          <a:xfrm>
            <a:off x="622352" y="4365314"/>
            <a:ext cx="178638" cy="1800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088" name="文本框 5"/>
          <p:cNvSpPr txBox="1"/>
          <p:nvPr>
            <p:custDataLst>
              <p:tags r:id="rId4"/>
            </p:custDataLst>
          </p:nvPr>
        </p:nvSpPr>
        <p:spPr>
          <a:xfrm>
            <a:off x="920429" y="4321553"/>
            <a:ext cx="3036275" cy="1260410"/>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600" spc="150">
                <a:solidFill>
                  <a:schemeClr val="tx1">
                    <a:lumMod val="75000"/>
                    <a:lumOff val="25000"/>
                  </a:schemeClr>
                </a:solidFill>
                <a:latin typeface="Arial" pitchFamily="34" charset="0"/>
                <a:ea typeface="微软雅黑" panose="020b0503020204020204" charset="-122"/>
                <a:sym typeface="+mn-ea"/>
              </a:rPr>
              <a:t>证券交易所撮合成交：证券交易所根据买卖指令进行撮合成交</a:t>
            </a:r>
            <a:endParaRPr lang="zh-CN" altLang="en-US" sz="1600" spc="150">
              <a:solidFill>
                <a:schemeClr val="tx1">
                  <a:lumMod val="75000"/>
                  <a:lumOff val="25000"/>
                </a:schemeClr>
              </a:solidFill>
              <a:latin typeface="Arial" pitchFamily="34" charset="0"/>
              <a:ea typeface="微软雅黑" panose="020b0503020204020204" charset="-122"/>
              <a:sym typeface="+mn-ea"/>
            </a:endParaRPr>
          </a:p>
        </p:txBody>
      </p:sp>
      <p:sp>
        <p:nvSpPr>
          <p:cNvPr id="1049090" name="任意多边形: 形状 56"/>
          <p:cNvSpPr/>
          <p:nvPr>
            <p:custDataLst>
              <p:tags r:id="rId5"/>
            </p:custDataLst>
          </p:nvPr>
        </p:nvSpPr>
        <p:spPr>
          <a:xfrm rot="10800000">
            <a:off x="4418066" y="4005720"/>
            <a:ext cx="3453940" cy="222877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4000" b="1"/>
          </a:p>
        </p:txBody>
      </p:sp>
      <p:sp>
        <p:nvSpPr>
          <p:cNvPr id="1049092" name="矩形 57"/>
          <p:cNvSpPr/>
          <p:nvPr>
            <p:custDataLst>
              <p:tags r:id="rId6"/>
            </p:custDataLst>
          </p:nvPr>
        </p:nvSpPr>
        <p:spPr>
          <a:xfrm>
            <a:off x="4328643" y="4365314"/>
            <a:ext cx="178638" cy="18001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094" name="文本框 58"/>
          <p:cNvSpPr txBox="1"/>
          <p:nvPr>
            <p:custDataLst>
              <p:tags r:id="rId7"/>
            </p:custDataLst>
          </p:nvPr>
        </p:nvSpPr>
        <p:spPr>
          <a:xfrm>
            <a:off x="4626719" y="4321553"/>
            <a:ext cx="3036275" cy="1260410"/>
          </a:xfrm>
          <a:prstGeom prst="rect">
            <a:avLst/>
          </a:prstGeom>
          <a:noFill/>
        </p:spPr>
        <p:txBody>
          <a:bodyPr vert="horz" wrap="square" lIns="90000" tIns="46800" rIns="90000" bIns="46800" rtlCol="0" anchor="t" anchorCtr="0">
            <a:normAutofit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pc="150">
                <a:solidFill>
                  <a:schemeClr val="lt1">
                    <a:lumMod val="100000"/>
                  </a:schemeClr>
                </a:solidFill>
                <a:latin typeface="Arial" pitchFamily="34" charset="0"/>
                <a:ea typeface="微软雅黑" panose="020b0503020204020204" charset="-122"/>
                <a:sym typeface="+mn-ea"/>
              </a:rPr>
              <a:t>证券公司清算交割：证券公司根据成交结果进行清算交割，将资金和证券划转给客户</a:t>
            </a:r>
            <a:endParaRPr lang="zh-CN" altLang="en-US" spc="150">
              <a:solidFill>
                <a:schemeClr val="lt1">
                  <a:lumMod val="100000"/>
                </a:schemeClr>
              </a:solidFill>
              <a:latin typeface="Arial" pitchFamily="34" charset="0"/>
              <a:ea typeface="微软雅黑" panose="020b0503020204020204" charset="-122"/>
              <a:sym typeface="+mn-ea"/>
            </a:endParaRPr>
          </a:p>
        </p:txBody>
      </p:sp>
      <p:sp>
        <p:nvSpPr>
          <p:cNvPr id="1049096" name="任意多边形: 形状 60"/>
          <p:cNvSpPr/>
          <p:nvPr>
            <p:custDataLst>
              <p:tags r:id="rId8"/>
            </p:custDataLst>
          </p:nvPr>
        </p:nvSpPr>
        <p:spPr>
          <a:xfrm rot="10800000">
            <a:off x="8123723" y="4005720"/>
            <a:ext cx="3453940" cy="222877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098" name="矩形 61"/>
          <p:cNvSpPr/>
          <p:nvPr>
            <p:custDataLst>
              <p:tags r:id="rId9"/>
            </p:custDataLst>
          </p:nvPr>
        </p:nvSpPr>
        <p:spPr>
          <a:xfrm>
            <a:off x="8034934" y="4365314"/>
            <a:ext cx="178638" cy="1800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100" name="文本框 62"/>
          <p:cNvSpPr txBox="1"/>
          <p:nvPr>
            <p:custDataLst>
              <p:tags r:id="rId10"/>
            </p:custDataLst>
          </p:nvPr>
        </p:nvSpPr>
        <p:spPr>
          <a:xfrm>
            <a:off x="8333010" y="4321553"/>
            <a:ext cx="3036275" cy="1260410"/>
          </a:xfrm>
          <a:prstGeom prst="rect">
            <a:avLst/>
          </a:prstGeom>
          <a:noFill/>
        </p:spPr>
        <p:txBody>
          <a:bodyPr vert="horz" wrap="square" lIns="90000" tIns="46800" rIns="90000" bIns="46800" rtlCol="0" anchor="t" anchorCtr="0">
            <a:normAutofit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pc="150">
                <a:solidFill>
                  <a:schemeClr val="tx1">
                    <a:lumMod val="75000"/>
                    <a:lumOff val="25000"/>
                  </a:schemeClr>
                </a:solidFill>
                <a:latin typeface="Arial" pitchFamily="34" charset="0"/>
                <a:ea typeface="微软雅黑" panose="020b0503020204020204" charset="-122"/>
                <a:sym typeface="+mn-ea"/>
              </a:rPr>
              <a:t>客户查询交易结果：客户可以通过证券公司提供的查询系统查询交易结果和资金情况</a:t>
            </a:r>
            <a:endParaRPr lang="zh-CN" altLang="en-US" spc="150">
              <a:solidFill>
                <a:schemeClr val="tx1">
                  <a:lumMod val="75000"/>
                  <a:lumOff val="25000"/>
                </a:schemeClr>
              </a:solidFill>
              <a:latin typeface="Arial" pitchFamily="34" charset="0"/>
              <a:ea typeface="微软雅黑" panose="020b0503020204020204" charset="-122"/>
              <a:sym typeface="+mn-ea"/>
            </a:endParaRPr>
          </a:p>
        </p:txBody>
      </p:sp>
      <p:sp>
        <p:nvSpPr>
          <p:cNvPr id="1049102" name="任意多边形: 形状 64"/>
          <p:cNvSpPr/>
          <p:nvPr>
            <p:custDataLst>
              <p:tags r:id="rId11"/>
            </p:custDataLst>
          </p:nvPr>
        </p:nvSpPr>
        <p:spPr>
          <a:xfrm rot="10800000">
            <a:off x="697189" y="1505686"/>
            <a:ext cx="3453940" cy="222877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4000" b="1"/>
          </a:p>
        </p:txBody>
      </p:sp>
      <p:sp>
        <p:nvSpPr>
          <p:cNvPr id="1049104" name="矩形 65"/>
          <p:cNvSpPr/>
          <p:nvPr>
            <p:custDataLst>
              <p:tags r:id="rId12"/>
            </p:custDataLst>
          </p:nvPr>
        </p:nvSpPr>
        <p:spPr>
          <a:xfrm>
            <a:off x="608400" y="1864645"/>
            <a:ext cx="178638" cy="18001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106" name="文本框 66"/>
          <p:cNvSpPr txBox="1"/>
          <p:nvPr>
            <p:custDataLst>
              <p:tags r:id="rId13"/>
            </p:custDataLst>
          </p:nvPr>
        </p:nvSpPr>
        <p:spPr>
          <a:xfrm>
            <a:off x="906476" y="1820885"/>
            <a:ext cx="3036275" cy="1260410"/>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600" spc="150">
                <a:solidFill>
                  <a:schemeClr val="lt1">
                    <a:lumMod val="100000"/>
                  </a:schemeClr>
                </a:solidFill>
                <a:latin typeface="Arial" pitchFamily="34" charset="0"/>
                <a:ea typeface="微软雅黑" panose="020b0503020204020204" charset="-122"/>
                <a:sym typeface="+mn-ea"/>
              </a:rPr>
              <a:t>客户开户：客户在证券公司开设账户，提供身份证明和资金证明</a:t>
            </a:r>
            <a:endParaRPr lang="zh-CN" altLang="en-US" sz="1600" spc="150">
              <a:solidFill>
                <a:schemeClr val="lt1">
                  <a:lumMod val="100000"/>
                </a:schemeClr>
              </a:solidFill>
              <a:latin typeface="Arial" pitchFamily="34" charset="0"/>
              <a:ea typeface="微软雅黑" panose="020b0503020204020204" charset="-122"/>
              <a:sym typeface="+mn-ea"/>
            </a:endParaRPr>
          </a:p>
        </p:txBody>
      </p:sp>
      <p:sp>
        <p:nvSpPr>
          <p:cNvPr id="1049108" name="任意多边形: 形状 68"/>
          <p:cNvSpPr/>
          <p:nvPr>
            <p:custDataLst>
              <p:tags r:id="rId14"/>
            </p:custDataLst>
          </p:nvPr>
        </p:nvSpPr>
        <p:spPr>
          <a:xfrm rot="10800000">
            <a:off x="4403479" y="1505686"/>
            <a:ext cx="3453940" cy="222877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110" name="矩形 69"/>
          <p:cNvSpPr/>
          <p:nvPr>
            <p:custDataLst>
              <p:tags r:id="rId15"/>
            </p:custDataLst>
          </p:nvPr>
        </p:nvSpPr>
        <p:spPr>
          <a:xfrm>
            <a:off x="4314057" y="1864645"/>
            <a:ext cx="178638" cy="1800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112" name="文本框 70"/>
          <p:cNvSpPr txBox="1"/>
          <p:nvPr>
            <p:custDataLst>
              <p:tags r:id="rId16"/>
            </p:custDataLst>
          </p:nvPr>
        </p:nvSpPr>
        <p:spPr>
          <a:xfrm>
            <a:off x="4612133" y="1820885"/>
            <a:ext cx="3036275" cy="1260410"/>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1600" spc="150">
                <a:solidFill>
                  <a:schemeClr val="tx1">
                    <a:lumMod val="75000"/>
                    <a:lumOff val="25000"/>
                  </a:schemeClr>
                </a:solidFill>
                <a:latin typeface="Arial" pitchFamily="34" charset="0"/>
                <a:ea typeface="微软雅黑" panose="020b0503020204020204" charset="-122"/>
                <a:sym typeface="+mn-ea"/>
              </a:rPr>
              <a:t>委托下单：客户通过电话、网络等方式向证券公司下达买卖指令</a:t>
            </a:r>
            <a:endParaRPr lang="zh-CN" altLang="en-US" sz="1600" spc="150">
              <a:solidFill>
                <a:schemeClr val="tx1">
                  <a:lumMod val="75000"/>
                  <a:lumOff val="25000"/>
                </a:schemeClr>
              </a:solidFill>
              <a:latin typeface="Arial" pitchFamily="34" charset="0"/>
              <a:ea typeface="微软雅黑" panose="020b0503020204020204" charset="-122"/>
              <a:sym typeface="+mn-ea"/>
            </a:endParaRPr>
          </a:p>
        </p:txBody>
      </p:sp>
      <p:sp>
        <p:nvSpPr>
          <p:cNvPr id="1049114" name="任意多边形: 形状 72"/>
          <p:cNvSpPr/>
          <p:nvPr>
            <p:custDataLst>
              <p:tags r:id="rId17"/>
            </p:custDataLst>
          </p:nvPr>
        </p:nvSpPr>
        <p:spPr>
          <a:xfrm rot="10800000">
            <a:off x="8109770" y="1505686"/>
            <a:ext cx="3453940" cy="2228776"/>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4000" b="1"/>
          </a:p>
        </p:txBody>
      </p:sp>
      <p:sp>
        <p:nvSpPr>
          <p:cNvPr id="1049116" name="矩形 73"/>
          <p:cNvSpPr/>
          <p:nvPr>
            <p:custDataLst>
              <p:tags r:id="rId18"/>
            </p:custDataLst>
          </p:nvPr>
        </p:nvSpPr>
        <p:spPr>
          <a:xfrm>
            <a:off x="8020347" y="1864645"/>
            <a:ext cx="178638" cy="18001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118" name="文本框 74"/>
          <p:cNvSpPr txBox="1"/>
          <p:nvPr>
            <p:custDataLst>
              <p:tags r:id="rId19"/>
            </p:custDataLst>
          </p:nvPr>
        </p:nvSpPr>
        <p:spPr>
          <a:xfrm>
            <a:off x="8318424" y="1820885"/>
            <a:ext cx="3036275" cy="1260410"/>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1600" spc="150">
                <a:solidFill>
                  <a:schemeClr val="lt1">
                    <a:lumMod val="100000"/>
                  </a:schemeClr>
                </a:solidFill>
                <a:latin typeface="Arial" pitchFamily="34" charset="0"/>
                <a:ea typeface="微软雅黑" panose="020b0503020204020204" charset="-122"/>
                <a:sym typeface="+mn-ea"/>
              </a:rPr>
              <a:t>证券公司接受委托：证券公司确认客户委托，进行交易处理</a:t>
            </a:r>
            <a:endParaRPr lang="zh-CN" altLang="en-US" sz="1600" spc="150">
              <a:solidFill>
                <a:schemeClr val="lt1">
                  <a:lumMod val="100000"/>
                </a:schemeClr>
              </a:solidFill>
              <a:latin typeface="Arial" pitchFamily="34" charset="0"/>
              <a:ea typeface="微软雅黑" panose="020b0503020204020204" charset="-122"/>
              <a:sym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152" name="文本占位符 3"/>
          <p:cNvSpPr>
            <a:spLocks noGrp="1"/>
          </p:cNvSpPr>
          <p:nvPr>
            <p:ph type="body" idx="2"/>
            <p:custDataLst>
              <p:tags r:id="rId2"/>
            </p:custDataLst>
          </p:nvPr>
        </p:nvSpPr>
        <p:spPr/>
        <p:txBody>
          <a:bodyPr/>
          <a:lstStyle/>
          <a:p>
            <a:r>
              <a:rPr lang="zh-CN" altLang="en-US"/>
              <a:t>PART THREE</a:t>
            </a:r>
            <a:endParaRPr lang="zh-CN" altLang="en-US"/>
          </a:p>
        </p:txBody>
      </p:sp>
      <p:sp>
        <p:nvSpPr>
          <p:cNvPr id="1049154" name="标题 4"/>
          <p:cNvSpPr>
            <a:spLocks noGrp="1"/>
          </p:cNvSpPr>
          <p:nvPr>
            <p:ph type="title" idx="1"/>
            <p:custDataLst>
              <p:tags r:id="rId3"/>
            </p:custDataLst>
          </p:nvPr>
        </p:nvSpPr>
        <p:spPr/>
        <p:txBody>
          <a:bodyPr>
            <a:normAutofit fontScale="96296"/>
          </a:bodyPr>
          <a:lstStyle/>
          <a:p>
            <a:r>
              <a:rPr lang="zh-CN" altLang="en-US"/>
              <a:t>证券经纪业务的发展历程</a:t>
            </a:r>
            <a:endParaRPr lang="zh-CN" altLang="en-US"/>
          </a:p>
        </p:txBody>
      </p:sp>
    </p:spTree>
    <p:custDataLst>
      <p:tags r:id="rId4"/>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188" name="标题 2"/>
          <p:cNvSpPr>
            <a:spLocks noGrp="1"/>
          </p:cNvSpPr>
          <p:nvPr>
            <p:ph type="title" idx="1"/>
          </p:nvPr>
        </p:nvSpPr>
        <p:spPr/>
        <p:txBody>
          <a:bodyPr>
            <a:normAutofit fontScale="94444"/>
          </a:bodyPr>
          <a:lstStyle/>
          <a:p>
            <a:r>
              <a:rPr lang="zh-CN" altLang="en-US"/>
              <a:t>证券经纪业务的起源</a:t>
            </a:r>
            <a:endParaRPr lang="zh-CN" altLang="en-US"/>
          </a:p>
        </p:txBody>
      </p:sp>
      <p:sp>
        <p:nvSpPr>
          <p:cNvPr id="1049190" name="正文"/>
          <p:cNvSpPr txBox="1"/>
          <p:nvPr>
            <p:custDataLst>
              <p:tags r:id="rId2"/>
            </p:custDataLst>
          </p:nvPr>
        </p:nvSpPr>
        <p:spPr>
          <a:xfrm>
            <a:off x="2421831" y="1490400"/>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起源时间：17世纪初</a:t>
            </a:r>
            <a:endParaRPr lang="zh-CN" altLang="en-US" sz="1200" spc="150">
              <a:solidFill>
                <a:schemeClr val="tx1">
                  <a:lumMod val="65000"/>
                  <a:lumOff val="35000"/>
                </a:schemeClr>
              </a:solidFill>
              <a:latin typeface="+mn-ea"/>
              <a:sym typeface="+mn-ea"/>
            </a:endParaRPr>
          </a:p>
        </p:txBody>
      </p:sp>
      <p:sp>
        <p:nvSpPr>
          <p:cNvPr id="1049192" name="正文"/>
          <p:cNvSpPr txBox="1"/>
          <p:nvPr>
            <p:custDataLst>
              <p:tags r:id="rId3"/>
            </p:custDataLst>
          </p:nvPr>
        </p:nvSpPr>
        <p:spPr>
          <a:xfrm>
            <a:off x="2421831" y="2753249"/>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起源地：荷兰阿姆斯特丹</a:t>
            </a:r>
            <a:endParaRPr lang="zh-CN" altLang="en-US" sz="1200" spc="150">
              <a:solidFill>
                <a:schemeClr val="tx1">
                  <a:lumMod val="65000"/>
                  <a:lumOff val="35000"/>
                </a:schemeClr>
              </a:solidFill>
              <a:latin typeface="+mn-ea"/>
              <a:sym typeface="+mn-ea"/>
            </a:endParaRPr>
          </a:p>
        </p:txBody>
      </p:sp>
      <p:sp>
        <p:nvSpPr>
          <p:cNvPr id="1049194" name="正文"/>
          <p:cNvSpPr txBox="1"/>
          <p:nvPr>
            <p:custDataLst>
              <p:tags r:id="rId4"/>
            </p:custDataLst>
          </p:nvPr>
        </p:nvSpPr>
        <p:spPr>
          <a:xfrm>
            <a:off x="2421831" y="4016097"/>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起源背景：随着贸易和商业的发展，需要一种方式来管理资金和交易</a:t>
            </a:r>
            <a:endParaRPr lang="zh-CN" altLang="en-US" sz="1200" spc="150">
              <a:solidFill>
                <a:schemeClr val="tx1">
                  <a:lumMod val="65000"/>
                  <a:lumOff val="35000"/>
                </a:schemeClr>
              </a:solidFill>
              <a:latin typeface="+mn-ea"/>
              <a:sym typeface="+mn-ea"/>
            </a:endParaRPr>
          </a:p>
        </p:txBody>
      </p:sp>
      <p:sp>
        <p:nvSpPr>
          <p:cNvPr id="1049196" name="正文"/>
          <p:cNvSpPr txBox="1"/>
          <p:nvPr>
            <p:custDataLst>
              <p:tags r:id="rId5"/>
            </p:custDataLst>
          </p:nvPr>
        </p:nvSpPr>
        <p:spPr>
          <a:xfrm>
            <a:off x="2421831" y="5278946"/>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起源形式：最初的证券经纪业务是以经纪人的形式出现的，他们帮助投资者买卖股票和债券，收取佣金作为报酬。</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230" name="标题 2"/>
          <p:cNvSpPr>
            <a:spLocks noGrp="1"/>
          </p:cNvSpPr>
          <p:nvPr>
            <p:ph type="title" idx="1"/>
          </p:nvPr>
        </p:nvSpPr>
        <p:spPr/>
        <p:txBody>
          <a:bodyPr>
            <a:normAutofit fontScale="94444"/>
          </a:bodyPr>
          <a:lstStyle/>
          <a:p>
            <a:r>
              <a:rPr lang="zh-CN" altLang="en-US"/>
              <a:t>证券经纪业务的发展阶段</a:t>
            </a:r>
            <a:endParaRPr lang="zh-CN" altLang="en-US"/>
          </a:p>
        </p:txBody>
      </p:sp>
      <p:sp>
        <p:nvSpPr>
          <p:cNvPr id="1049232" name="五边形 30"/>
          <p:cNvSpPr/>
          <p:nvPr>
            <p:custDataLst>
              <p:tags r:id="rId2"/>
            </p:custDataLst>
          </p:nvPr>
        </p:nvSpPr>
        <p:spPr>
          <a:xfrm>
            <a:off x="608400" y="3293207"/>
            <a:ext cx="2907318" cy="1181787"/>
          </a:xfrm>
          <a:prstGeom prst="homePlate">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34" name="燕尾形 36"/>
          <p:cNvSpPr/>
          <p:nvPr>
            <p:custDataLst>
              <p:tags r:id="rId3"/>
            </p:custDataLst>
          </p:nvPr>
        </p:nvSpPr>
        <p:spPr>
          <a:xfrm>
            <a:off x="3220492" y="3293207"/>
            <a:ext cx="2907318" cy="1181787"/>
          </a:xfrm>
          <a:prstGeom prst="chevron">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36" name="燕尾形 37"/>
          <p:cNvSpPr/>
          <p:nvPr>
            <p:custDataLst>
              <p:tags r:id="rId4"/>
            </p:custDataLst>
          </p:nvPr>
        </p:nvSpPr>
        <p:spPr>
          <a:xfrm>
            <a:off x="8444676" y="3293207"/>
            <a:ext cx="2907318" cy="1181787"/>
          </a:xfrm>
          <a:prstGeom prst="chevron">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38" name="燕尾形 38"/>
          <p:cNvSpPr/>
          <p:nvPr>
            <p:custDataLst>
              <p:tags r:id="rId5"/>
            </p:custDataLst>
          </p:nvPr>
        </p:nvSpPr>
        <p:spPr>
          <a:xfrm>
            <a:off x="5832584" y="3293207"/>
            <a:ext cx="2907318" cy="1181787"/>
          </a:xfrm>
          <a:prstGeom prst="chevron">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40" name="文本框 3"/>
          <p:cNvSpPr txBox="1"/>
          <p:nvPr>
            <p:custDataLst>
              <p:tags r:id="rId6"/>
            </p:custDataLst>
          </p:nvPr>
        </p:nvSpPr>
        <p:spPr>
          <a:xfrm>
            <a:off x="3159684" y="4727038"/>
            <a:ext cx="3135568" cy="1373904"/>
          </a:xfrm>
          <a:prstGeom prst="rect">
            <a:avLst/>
          </a:prstGeom>
          <a:noFill/>
        </p:spPr>
        <p:txBody>
          <a:bodyPr wrap="square" lIns="0" rtlCol="0">
            <a:normAutofit fontScale="92857"/>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快速发展阶段：19世纪末20世纪初，随着工业革命的推进，证券市场迅速发展，证券经纪业务也随之快速发展</a:t>
            </a:r>
            <a:endParaRPr lang="zh-CN" altLang="en-US" sz="1400" spc="150">
              <a:solidFill>
                <a:schemeClr val="tx1"/>
              </a:solidFill>
              <a:effectLst/>
              <a:latin typeface="+mn-ea"/>
              <a:sym typeface="+mn-ea"/>
            </a:endParaRPr>
          </a:p>
        </p:txBody>
      </p:sp>
      <p:sp>
        <p:nvSpPr>
          <p:cNvPr id="1049242" name="文本框 6"/>
          <p:cNvSpPr txBox="1"/>
          <p:nvPr>
            <p:custDataLst>
              <p:tags r:id="rId7"/>
            </p:custDataLst>
          </p:nvPr>
        </p:nvSpPr>
        <p:spPr>
          <a:xfrm>
            <a:off x="608400"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早期阶段：17世纪初，荷兰阿姆斯特丹证券交易所成立，标志着证券经纪业务的诞生</a:t>
            </a:r>
            <a:endParaRPr lang="zh-CN" altLang="en-US" sz="1400" spc="150">
              <a:solidFill>
                <a:schemeClr val="tx1"/>
              </a:solidFill>
              <a:effectLst/>
              <a:latin typeface="+mn-ea"/>
              <a:sym typeface="+mn-ea"/>
            </a:endParaRPr>
          </a:p>
        </p:txBody>
      </p:sp>
      <p:sp>
        <p:nvSpPr>
          <p:cNvPr id="1049244" name="文本框 7"/>
          <p:cNvSpPr txBox="1"/>
          <p:nvPr>
            <p:custDataLst>
              <p:tags r:id="rId8"/>
            </p:custDataLst>
          </p:nvPr>
        </p:nvSpPr>
        <p:spPr>
          <a:xfrm>
            <a:off x="5830821"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成熟阶段：20世纪中叶，证券市场逐渐成熟，证券经纪业务也趋于稳定</a:t>
            </a:r>
            <a:endParaRPr lang="zh-CN" altLang="en-US" sz="1400" spc="150">
              <a:solidFill>
                <a:schemeClr val="tx1"/>
              </a:solidFill>
              <a:effectLst/>
              <a:latin typeface="+mn-ea"/>
              <a:sym typeface="+mn-ea"/>
            </a:endParaRPr>
          </a:p>
        </p:txBody>
      </p:sp>
      <p:sp>
        <p:nvSpPr>
          <p:cNvPr id="1049246" name="文本框 8"/>
          <p:cNvSpPr txBox="1"/>
          <p:nvPr>
            <p:custDataLst>
              <p:tags r:id="rId9"/>
            </p:custDataLst>
          </p:nvPr>
        </p:nvSpPr>
        <p:spPr>
          <a:xfrm>
            <a:off x="8442032" y="4727038"/>
            <a:ext cx="3135568" cy="1373904"/>
          </a:xfrm>
          <a:prstGeom prst="rect">
            <a:avLst/>
          </a:prstGeom>
          <a:noFill/>
        </p:spPr>
        <p:txBody>
          <a:bodyPr wrap="square" lIns="0" rtlCol="0">
            <a:normAutofit fontScale="92857"/>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电子化阶段：20世纪末，随着信息技术的发展，证券经纪业务逐渐实现电子化，提高了交易效率和透明度</a:t>
            </a:r>
            <a:endParaRPr lang="zh-CN" altLang="en-US" sz="1400" spc="150">
              <a:solidFill>
                <a:schemeClr val="tx1"/>
              </a:solidFill>
              <a:effectLst/>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280" name="标题 2"/>
          <p:cNvSpPr>
            <a:spLocks noGrp="1"/>
          </p:cNvSpPr>
          <p:nvPr>
            <p:ph type="title" idx="1"/>
          </p:nvPr>
        </p:nvSpPr>
        <p:spPr/>
        <p:txBody>
          <a:bodyPr>
            <a:normAutofit fontScale="94444"/>
          </a:bodyPr>
          <a:lstStyle/>
          <a:p>
            <a:r>
              <a:rPr lang="zh-CN" altLang="en-US"/>
              <a:t>证券经纪业务的现状与趋势</a:t>
            </a:r>
            <a:endParaRPr lang="zh-CN" altLang="en-US"/>
          </a:p>
        </p:txBody>
      </p:sp>
      <p:sp>
        <p:nvSpPr>
          <p:cNvPr id="1049282" name="任意多边形: 形状 64"/>
          <p:cNvSpPr/>
          <p:nvPr>
            <p:custDataLst>
              <p:tags r:id="rId2"/>
            </p:custDataLst>
          </p:nvPr>
        </p:nvSpPr>
        <p:spPr>
          <a:xfrm rot="10800000">
            <a:off x="1356977"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4000" b="1"/>
          </a:p>
        </p:txBody>
      </p:sp>
      <p:sp>
        <p:nvSpPr>
          <p:cNvPr id="1049284" name="矩形 65"/>
          <p:cNvSpPr/>
          <p:nvPr>
            <p:custDataLst>
              <p:tags r:id="rId3"/>
            </p:custDataLst>
          </p:nvPr>
        </p:nvSpPr>
        <p:spPr>
          <a:xfrm>
            <a:off x="1243950" y="1850436"/>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286" name="文本框 66"/>
          <p:cNvSpPr txBox="1"/>
          <p:nvPr>
            <p:custDataLst>
              <p:tags r:id="rId4"/>
            </p:custDataLst>
          </p:nvPr>
        </p:nvSpPr>
        <p:spPr>
          <a:xfrm>
            <a:off x="1621765"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lt1">
                    <a:lumMod val="100000"/>
                  </a:schemeClr>
                </a:solidFill>
                <a:latin typeface="Arial" pitchFamily="34" charset="0"/>
                <a:ea typeface="微软雅黑" panose="020b0503020204020204" charset="-122"/>
                <a:sym typeface="+mn-ea"/>
              </a:rPr>
              <a:t>证券经纪业务市场规模不断扩大，竞争激烈</a:t>
            </a:r>
            <a:endParaRPr lang="zh-CN" altLang="en-US" sz="2000" spc="150">
              <a:solidFill>
                <a:schemeClr val="lt1">
                  <a:lumMod val="100000"/>
                </a:schemeClr>
              </a:solidFill>
              <a:latin typeface="Arial" pitchFamily="34" charset="0"/>
              <a:ea typeface="微软雅黑" panose="020b0503020204020204" charset="-122"/>
              <a:sym typeface="+mn-ea"/>
            </a:endParaRPr>
          </a:p>
        </p:txBody>
      </p:sp>
      <p:sp>
        <p:nvSpPr>
          <p:cNvPr id="1049288" name="任意多边形: 形状 68"/>
          <p:cNvSpPr/>
          <p:nvPr>
            <p:custDataLst>
              <p:tags r:id="rId5"/>
            </p:custDataLst>
          </p:nvPr>
        </p:nvSpPr>
        <p:spPr>
          <a:xfrm rot="10800000">
            <a:off x="6505422" y="1490400"/>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290" name="矩形 69"/>
          <p:cNvSpPr/>
          <p:nvPr>
            <p:custDataLst>
              <p:tags r:id="rId6"/>
            </p:custDataLst>
          </p:nvPr>
        </p:nvSpPr>
        <p:spPr>
          <a:xfrm>
            <a:off x="6391760" y="1850436"/>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292" name="文本框 70"/>
          <p:cNvSpPr txBox="1"/>
          <p:nvPr>
            <p:custDataLst>
              <p:tags r:id="rId7"/>
            </p:custDataLst>
          </p:nvPr>
        </p:nvSpPr>
        <p:spPr>
          <a:xfrm>
            <a:off x="6770210" y="1752013"/>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charset="-122"/>
                <a:sym typeface="+mn-ea"/>
              </a:rPr>
              <a:t>互联网证券经纪业务发展迅速，成为主流</a:t>
            </a:r>
            <a:endParaRPr lang="zh-CN" altLang="en-US" sz="2000" spc="150">
              <a:solidFill>
                <a:schemeClr val="tx1">
                  <a:lumMod val="75000"/>
                  <a:lumOff val="25000"/>
                </a:schemeClr>
              </a:solidFill>
              <a:latin typeface="Arial" pitchFamily="34" charset="0"/>
              <a:ea typeface="微软雅黑" panose="020b0503020204020204" charset="-122"/>
              <a:sym typeface="+mn-ea"/>
            </a:endParaRPr>
          </a:p>
        </p:txBody>
      </p:sp>
      <p:sp>
        <p:nvSpPr>
          <p:cNvPr id="1049294" name="任意多边形: 形状 72"/>
          <p:cNvSpPr/>
          <p:nvPr>
            <p:custDataLst>
              <p:tags r:id="rId8"/>
            </p:custDataLst>
          </p:nvPr>
        </p:nvSpPr>
        <p:spPr>
          <a:xfrm rot="10800000">
            <a:off x="1356977"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sz="4000" b="1"/>
          </a:p>
        </p:txBody>
      </p:sp>
      <p:sp>
        <p:nvSpPr>
          <p:cNvPr id="1049296" name="文本框 74"/>
          <p:cNvSpPr txBox="1"/>
          <p:nvPr>
            <p:custDataLst>
              <p:tags r:id="rId9"/>
            </p:custDataLst>
          </p:nvPr>
        </p:nvSpPr>
        <p:spPr>
          <a:xfrm>
            <a:off x="1621765"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z="2000" spc="150">
                <a:solidFill>
                  <a:schemeClr val="lt1">
                    <a:lumMod val="100000"/>
                  </a:schemeClr>
                </a:solidFill>
                <a:latin typeface="Arial" pitchFamily="34" charset="0"/>
                <a:ea typeface="微软雅黑" panose="020b0503020204020204" charset="-122"/>
                <a:sym typeface="+mn-ea"/>
              </a:rPr>
              <a:t>证券经纪业务向智能化、个性化方向发展</a:t>
            </a:r>
            <a:endParaRPr lang="zh-CN" altLang="en-US" sz="2000" spc="150">
              <a:solidFill>
                <a:schemeClr val="lt1">
                  <a:lumMod val="100000"/>
                </a:schemeClr>
              </a:solidFill>
              <a:latin typeface="Arial" pitchFamily="34" charset="0"/>
              <a:ea typeface="微软雅黑" panose="020b0503020204020204" charset="-122"/>
              <a:sym typeface="+mn-ea"/>
            </a:endParaRPr>
          </a:p>
        </p:txBody>
      </p:sp>
      <p:sp>
        <p:nvSpPr>
          <p:cNvPr id="1049298" name="矩形 73"/>
          <p:cNvSpPr/>
          <p:nvPr>
            <p:custDataLst>
              <p:tags r:id="rId10"/>
            </p:custDataLst>
          </p:nvPr>
        </p:nvSpPr>
        <p:spPr>
          <a:xfrm>
            <a:off x="1243950" y="4378304"/>
            <a:ext cx="215994" cy="21599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300" name="任意多边形: 形状 83"/>
          <p:cNvSpPr/>
          <p:nvPr>
            <p:custDataLst>
              <p:tags r:id="rId11"/>
            </p:custDataLst>
          </p:nvPr>
        </p:nvSpPr>
        <p:spPr>
          <a:xfrm rot="10800000">
            <a:off x="6563205" y="4018269"/>
            <a:ext cx="4379317" cy="2231513"/>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302" name="矩形 84"/>
          <p:cNvSpPr/>
          <p:nvPr>
            <p:custDataLst>
              <p:tags r:id="rId12"/>
            </p:custDataLst>
          </p:nvPr>
        </p:nvSpPr>
        <p:spPr>
          <a:xfrm>
            <a:off x="6450178" y="4378304"/>
            <a:ext cx="215994" cy="2159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algn="ctr"/>
            <a:endParaRPr lang="zh-CN" altLang="en-US"/>
          </a:p>
        </p:txBody>
      </p:sp>
      <p:sp>
        <p:nvSpPr>
          <p:cNvPr id="1049304" name="文本框 85"/>
          <p:cNvSpPr txBox="1"/>
          <p:nvPr>
            <p:custDataLst>
              <p:tags r:id="rId13"/>
            </p:custDataLst>
          </p:nvPr>
        </p:nvSpPr>
        <p:spPr>
          <a:xfrm>
            <a:off x="6827993" y="4279247"/>
            <a:ext cx="3849751" cy="1261958"/>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z="2000" spc="150">
                <a:solidFill>
                  <a:schemeClr val="tx1">
                    <a:lumMod val="75000"/>
                    <a:lumOff val="25000"/>
                  </a:schemeClr>
                </a:solidFill>
                <a:latin typeface="Arial" pitchFamily="34" charset="0"/>
                <a:ea typeface="微软雅黑" panose="020b0503020204020204" charset="-122"/>
                <a:sym typeface="+mn-ea"/>
              </a:rPr>
              <a:t>证券经纪业务面临监管政策调整和金融科技挑战</a:t>
            </a:r>
            <a:endParaRPr lang="zh-CN" altLang="en-US" sz="2000" spc="150">
              <a:solidFill>
                <a:schemeClr val="tx1">
                  <a:lumMod val="75000"/>
                  <a:lumOff val="25000"/>
                </a:schemeClr>
              </a:solidFill>
              <a:latin typeface="Arial" pitchFamily="34" charset="0"/>
              <a:ea typeface="微软雅黑" panose="020b0503020204020204" charset="-122"/>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338" name="文本占位符 3"/>
          <p:cNvSpPr>
            <a:spLocks noGrp="1"/>
          </p:cNvSpPr>
          <p:nvPr>
            <p:ph type="body" idx="2"/>
            <p:custDataLst>
              <p:tags r:id="rId2"/>
            </p:custDataLst>
          </p:nvPr>
        </p:nvSpPr>
        <p:spPr/>
        <p:txBody>
          <a:bodyPr/>
          <a:lstStyle/>
          <a:p>
            <a:r>
              <a:rPr lang="zh-CN" altLang="en-US"/>
              <a:t>PART FOUR</a:t>
            </a:r>
            <a:endParaRPr lang="zh-CN" altLang="en-US"/>
          </a:p>
        </p:txBody>
      </p:sp>
      <p:sp>
        <p:nvSpPr>
          <p:cNvPr id="1049340" name="标题 4"/>
          <p:cNvSpPr>
            <a:spLocks noGrp="1"/>
          </p:cNvSpPr>
          <p:nvPr>
            <p:ph type="title" idx="1"/>
            <p:custDataLst>
              <p:tags r:id="rId3"/>
            </p:custDataLst>
          </p:nvPr>
        </p:nvSpPr>
        <p:spPr/>
        <p:txBody>
          <a:bodyPr>
            <a:normAutofit fontScale="96296"/>
          </a:bodyPr>
          <a:lstStyle/>
          <a:p>
            <a:r>
              <a:rPr lang="zh-CN" altLang="en-US"/>
              <a:t>证券经纪业务的收入构成</a:t>
            </a:r>
            <a:endParaRPr lang="zh-CN" altLang="en-US"/>
          </a:p>
        </p:txBody>
      </p:sp>
    </p:spTree>
    <p:custDataLst>
      <p:tags r:id="rId4"/>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374" name="标题 2"/>
          <p:cNvSpPr>
            <a:spLocks noGrp="1"/>
          </p:cNvSpPr>
          <p:nvPr>
            <p:ph type="title" idx="1"/>
          </p:nvPr>
        </p:nvSpPr>
        <p:spPr/>
        <p:txBody>
          <a:bodyPr>
            <a:normAutofit fontScale="94444"/>
          </a:bodyPr>
          <a:lstStyle/>
          <a:p>
            <a:r>
              <a:rPr lang="zh-CN" altLang="en-US"/>
              <a:t>佣金收入</a:t>
            </a:r>
            <a:endParaRPr lang="zh-CN" altLang="en-US"/>
          </a:p>
        </p:txBody>
      </p:sp>
      <p:sp>
        <p:nvSpPr>
          <p:cNvPr id="1049376" name="五边形 16"/>
          <p:cNvSpPr/>
          <p:nvPr>
            <p:custDataLst>
              <p:tags r:id="rId2"/>
            </p:custDataLst>
          </p:nvPr>
        </p:nvSpPr>
        <p:spPr>
          <a:xfrm rot="16200000" flipH="1">
            <a:off x="7128912" y="1615857"/>
            <a:ext cx="855618" cy="2489664"/>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78" name="五边形 17"/>
          <p:cNvSpPr/>
          <p:nvPr>
            <p:custDataLst>
              <p:tags r:id="rId3"/>
            </p:custDataLst>
          </p:nvPr>
        </p:nvSpPr>
        <p:spPr>
          <a:xfrm rot="16200000" flipH="1">
            <a:off x="7150060" y="4389398"/>
            <a:ext cx="813383" cy="2234071"/>
          </a:xfrm>
          <a:prstGeom prst="homePlat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80" name="任意多边形 18"/>
          <p:cNvSpPr/>
          <p:nvPr>
            <p:custDataLst>
              <p:tags r:id="rId4"/>
            </p:custDataLst>
          </p:nvPr>
        </p:nvSpPr>
        <p:spPr>
          <a:xfrm>
            <a:off x="6439372"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82" name="任意多边形 19"/>
          <p:cNvSpPr/>
          <p:nvPr>
            <p:custDataLst>
              <p:tags r:id="rId5"/>
            </p:custDataLst>
          </p:nvPr>
        </p:nvSpPr>
        <p:spPr>
          <a:xfrm flipV="1">
            <a:off x="6311846" y="1790165"/>
            <a:ext cx="2489664"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84" name="五边形 2"/>
          <p:cNvSpPr/>
          <p:nvPr>
            <p:custDataLst>
              <p:tags r:id="rId6"/>
            </p:custDataLst>
          </p:nvPr>
        </p:nvSpPr>
        <p:spPr>
          <a:xfrm rot="16200000" flipH="1">
            <a:off x="1424826" y="1616498"/>
            <a:ext cx="855618" cy="248820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86" name="五边形 3"/>
          <p:cNvSpPr/>
          <p:nvPr>
            <p:custDataLst>
              <p:tags r:id="rId7"/>
            </p:custDataLst>
          </p:nvPr>
        </p:nvSpPr>
        <p:spPr>
          <a:xfrm rot="16200000" flipH="1">
            <a:off x="1447255" y="4389398"/>
            <a:ext cx="813383" cy="2234071"/>
          </a:xfrm>
          <a:prstGeom prst="homePlat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88" name="任意多边形 4"/>
          <p:cNvSpPr/>
          <p:nvPr>
            <p:custDataLst>
              <p:tags r:id="rId8"/>
            </p:custDataLst>
          </p:nvPr>
        </p:nvSpPr>
        <p:spPr>
          <a:xfrm>
            <a:off x="736567" y="2429720"/>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90" name="任意多边形 5"/>
          <p:cNvSpPr/>
          <p:nvPr>
            <p:custDataLst>
              <p:tags r:id="rId9"/>
            </p:custDataLst>
          </p:nvPr>
        </p:nvSpPr>
        <p:spPr>
          <a:xfrm flipV="1">
            <a:off x="608400" y="179016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736567"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佣金收入是证券经纪业务的主要收入来源</a:t>
            </a:r>
            <a:endPar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93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39372" y="3139126"/>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佣金收入与交易量、交易金额、客户数量等因素有关</a:t>
            </a:r>
            <a:endParaRPr sz="2000">
              <a:solidFill>
                <a:schemeClr val="tx1">
                  <a:lumMod val="75000"/>
                  <a:lumOff val="25000"/>
                </a:schemeClr>
              </a:solidFill>
              <a:latin typeface="+mn-ea"/>
              <a:ea typeface="+mn-ea"/>
              <a:cs typeface="+mn-ea"/>
              <a:sym typeface="+mn-lt"/>
            </a:endParaRPr>
          </a:p>
        </p:txBody>
      </p:sp>
      <p:sp>
        <p:nvSpPr>
          <p:cNvPr id="1049396" name="五边形 9"/>
          <p:cNvSpPr/>
          <p:nvPr>
            <p:custDataLst>
              <p:tags r:id="rId12"/>
            </p:custDataLst>
          </p:nvPr>
        </p:nvSpPr>
        <p:spPr>
          <a:xfrm rot="16200000" flipH="1">
            <a:off x="4350245" y="1629315"/>
            <a:ext cx="855618" cy="248820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98" name="五边形 10"/>
          <p:cNvSpPr/>
          <p:nvPr>
            <p:custDataLst>
              <p:tags r:id="rId13"/>
            </p:custDataLst>
          </p:nvPr>
        </p:nvSpPr>
        <p:spPr>
          <a:xfrm rot="16200000" flipH="1">
            <a:off x="4372033" y="4402215"/>
            <a:ext cx="813383" cy="2234071"/>
          </a:xfrm>
          <a:prstGeom prst="homePlat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00" name="任意多边形 11"/>
          <p:cNvSpPr/>
          <p:nvPr>
            <p:custDataLst>
              <p:tags r:id="rId14"/>
            </p:custDataLst>
          </p:nvPr>
        </p:nvSpPr>
        <p:spPr>
          <a:xfrm>
            <a:off x="3661346" y="2441896"/>
            <a:ext cx="2234071"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9402" name="任意多边形 12"/>
          <p:cNvSpPr/>
          <p:nvPr>
            <p:custDataLst>
              <p:tags r:id="rId15"/>
            </p:custDataLst>
          </p:nvPr>
        </p:nvSpPr>
        <p:spPr>
          <a:xfrm flipV="1">
            <a:off x="3533819" y="1803622"/>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04" name="五边形 23"/>
          <p:cNvSpPr/>
          <p:nvPr>
            <p:custDataLst>
              <p:tags r:id="rId16"/>
            </p:custDataLst>
          </p:nvPr>
        </p:nvSpPr>
        <p:spPr>
          <a:xfrm rot="16200000" flipH="1">
            <a:off x="9906298" y="1654307"/>
            <a:ext cx="855618" cy="248820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06" name="五边形 24"/>
          <p:cNvSpPr/>
          <p:nvPr>
            <p:custDataLst>
              <p:tags r:id="rId17"/>
            </p:custDataLst>
          </p:nvPr>
        </p:nvSpPr>
        <p:spPr>
          <a:xfrm rot="16200000" flipH="1">
            <a:off x="9928087" y="4425926"/>
            <a:ext cx="813383" cy="2235528"/>
          </a:xfrm>
          <a:prstGeom prst="homePlat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08" name="任意多边形 25"/>
          <p:cNvSpPr/>
          <p:nvPr>
            <p:custDataLst>
              <p:tags r:id="rId18"/>
            </p:custDataLst>
          </p:nvPr>
        </p:nvSpPr>
        <p:spPr>
          <a:xfrm>
            <a:off x="9216758" y="2466888"/>
            <a:ext cx="2235528" cy="3371497"/>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10" name="任意多边形 26"/>
          <p:cNvSpPr/>
          <p:nvPr>
            <p:custDataLst>
              <p:tags r:id="rId19"/>
            </p:custDataLst>
          </p:nvPr>
        </p:nvSpPr>
        <p:spPr>
          <a:xfrm flipV="1">
            <a:off x="9089872" y="1828615"/>
            <a:ext cx="2488208" cy="1196408"/>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MiSans" panose="00000500000000000000" charset="-122"/>
                <a:ea typeface="+mn-ea"/>
                <a:cs typeface="+mn-cs"/>
              </a:defRPr>
            </a:lvl1pPr>
            <a:lvl2pPr marL="457200" algn="l" defTabSz="914400" rtl="0" eaLnBrk="1" latinLnBrk="0" hangingPunct="1">
              <a:defRPr sz="1800" kern="1200">
                <a:solidFill>
                  <a:srgbClr val="FFFFFF"/>
                </a:solidFill>
                <a:latin typeface="MiSans" panose="00000500000000000000" charset="-122"/>
                <a:ea typeface="+mn-ea"/>
                <a:cs typeface="+mn-cs"/>
              </a:defRPr>
            </a:lvl2pPr>
            <a:lvl3pPr marL="914400" algn="l" defTabSz="914400" rtl="0" eaLnBrk="1" latinLnBrk="0" hangingPunct="1">
              <a:defRPr sz="1800" kern="1200">
                <a:solidFill>
                  <a:srgbClr val="FFFFFF"/>
                </a:solidFill>
                <a:latin typeface="MiSans" panose="00000500000000000000" charset="-122"/>
                <a:ea typeface="+mn-ea"/>
                <a:cs typeface="+mn-cs"/>
              </a:defRPr>
            </a:lvl3pPr>
            <a:lvl4pPr marL="1371600" algn="l" defTabSz="914400" rtl="0" eaLnBrk="1" latinLnBrk="0" hangingPunct="1">
              <a:defRPr sz="1800" kern="1200">
                <a:solidFill>
                  <a:srgbClr val="FFFFFF"/>
                </a:solidFill>
                <a:latin typeface="MiSans" panose="00000500000000000000" charset="-122"/>
                <a:ea typeface="+mn-ea"/>
                <a:cs typeface="+mn-cs"/>
              </a:defRPr>
            </a:lvl4pPr>
            <a:lvl5pPr marL="1828800" algn="l" defTabSz="914400" rtl="0" eaLnBrk="1" latinLnBrk="0" hangingPunct="1">
              <a:defRPr sz="1800" kern="1200">
                <a:solidFill>
                  <a:srgbClr val="FFFFFF"/>
                </a:solidFill>
                <a:latin typeface="MiSans" panose="00000500000000000000" charset="-122"/>
                <a:ea typeface="+mn-ea"/>
                <a:cs typeface="+mn-cs"/>
              </a:defRPr>
            </a:lvl5pPr>
            <a:lvl6pPr marL="2286000" algn="l" defTabSz="914400" rtl="0" eaLnBrk="1" latinLnBrk="0" hangingPunct="1">
              <a:defRPr sz="1800" kern="1200">
                <a:solidFill>
                  <a:srgbClr val="FFFFFF"/>
                </a:solidFill>
                <a:latin typeface="MiSans" panose="00000500000000000000" charset="-122"/>
                <a:ea typeface="+mn-ea"/>
                <a:cs typeface="+mn-cs"/>
              </a:defRPr>
            </a:lvl6pPr>
            <a:lvl7pPr marL="2743200" algn="l" defTabSz="914400" rtl="0" eaLnBrk="1" latinLnBrk="0" hangingPunct="1">
              <a:defRPr sz="1800" kern="1200">
                <a:solidFill>
                  <a:srgbClr val="FFFFFF"/>
                </a:solidFill>
                <a:latin typeface="MiSans" panose="00000500000000000000" charset="-122"/>
                <a:ea typeface="+mn-ea"/>
                <a:cs typeface="+mn-cs"/>
              </a:defRPr>
            </a:lvl7pPr>
            <a:lvl8pPr marL="3200400" algn="l" defTabSz="914400" rtl="0" eaLnBrk="1" latinLnBrk="0" hangingPunct="1">
              <a:defRPr sz="1800" kern="1200">
                <a:solidFill>
                  <a:srgbClr val="FFFFFF"/>
                </a:solidFill>
                <a:latin typeface="MiSans" panose="00000500000000000000" charset="-122"/>
                <a:ea typeface="+mn-ea"/>
                <a:cs typeface="+mn-cs"/>
              </a:defRPr>
            </a:lvl8pPr>
            <a:lvl9pPr marL="3657600" algn="l" defTabSz="914400" rtl="0" eaLnBrk="1" latinLnBrk="0" hangingPunct="1">
              <a:defRPr sz="1800" kern="1200">
                <a:solidFill>
                  <a:srgbClr val="FFFFFF"/>
                </a:solidFill>
                <a:latin typeface="MiSans" panose="00000500000000000000" charset="-122"/>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4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217399" y="3176294"/>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佣金收入受到市场环境、政策法规等因素的影响</a:t>
            </a:r>
            <a:endParaRPr sz="2000" err="1">
              <a:solidFill>
                <a:schemeClr val="tx1">
                  <a:lumMod val="75000"/>
                  <a:lumOff val="25000"/>
                </a:schemeClr>
              </a:solidFill>
              <a:latin typeface="+mn-ea"/>
              <a:ea typeface="+mn-ea"/>
              <a:cs typeface="+mn-ea"/>
              <a:sym typeface="+mn-lt"/>
            </a:endParaRPr>
          </a:p>
        </p:txBody>
      </p:sp>
      <p:sp>
        <p:nvSpPr>
          <p:cNvPr id="10494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661346" y="3151302"/>
            <a:ext cx="2234071" cy="201286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anose="02010600030101010101" pitchFamily="2" charset="-122"/>
                <a:cs typeface="+mn-cs"/>
              </a:defRPr>
            </a:lvl1pPr>
            <a:lvl2pPr marL="742950" indent="-285750" algn="l" defTabSz="914400" rtl="0" eaLnBrk="1" latinLnBrk="0" hangingPunct="1">
              <a:defRPr sz="1800" kern="1200">
                <a:solidFill>
                  <a:schemeClr val="tx1"/>
                </a:solidFill>
                <a:latin typeface="Calibri"/>
                <a:ea typeface="宋体" panose="02010600030101010101" pitchFamily="2" charset="-122"/>
                <a:cs typeface="+mn-cs"/>
              </a:defRPr>
            </a:lvl2pPr>
            <a:lvl3pPr marL="1143000" indent="-228600" algn="l" defTabSz="914400" rtl="0" eaLnBrk="1" latinLnBrk="0" hangingPunct="1">
              <a:defRPr sz="1800" kern="1200">
                <a:solidFill>
                  <a:schemeClr val="tx1"/>
                </a:solidFill>
                <a:latin typeface="Calibri"/>
                <a:ea typeface="宋体" panose="02010600030101010101" pitchFamily="2" charset="-122"/>
                <a:cs typeface="+mn-cs"/>
              </a:defRPr>
            </a:lvl3pPr>
            <a:lvl4pPr marL="1600200" indent="-228600" algn="l" defTabSz="914400" rtl="0" eaLnBrk="1" latinLnBrk="0" hangingPunct="1">
              <a:defRPr sz="1800" kern="1200">
                <a:solidFill>
                  <a:schemeClr val="tx1"/>
                </a:solidFill>
                <a:latin typeface="Calibri"/>
                <a:ea typeface="宋体" panose="02010600030101010101" pitchFamily="2" charset="-122"/>
                <a:cs typeface="+mn-cs"/>
              </a:defRPr>
            </a:lvl4pPr>
            <a:lvl5pPr marL="2057400" indent="-228600" algn="l" defTabSz="914400" rtl="0" eaLnBrk="1" latinLnBrk="0" hangingPunct="1">
              <a:defRPr sz="1800" kern="1200">
                <a:solidFill>
                  <a:schemeClr val="tx1"/>
                </a:solidFill>
                <a:latin typeface="Calibri"/>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anose="02010600030101010101" pitchFamily="2" charset="-122"/>
                <a:cs typeface="+mn-cs"/>
              </a:defRPr>
            </a:lvl9pPr>
          </a:lstStyle>
          <a:p>
            <a:pPr lvl="0" indent="0" defTabSz="1219200">
              <a:lnSpc>
                <a:spcPct val="130000"/>
              </a:lnSpc>
              <a:buFont typeface="Arial" pitchFamily="34" charset="0"/>
              <a:buNone/>
            </a:pPr>
            <a:r>
              <a:rPr lang="zh-CN" altLang="en-US" sz="2000">
                <a:solidFill>
                  <a:schemeClr val="tx1">
                    <a:lumMod val="75000"/>
                    <a:lumOff val="25000"/>
                  </a:schemeClr>
                </a:solidFill>
                <a:latin typeface="+mn-ea"/>
                <a:ea typeface="+mn-ea"/>
                <a:cs typeface="+mn-ea"/>
                <a:sym typeface="+mn-lt"/>
              </a:rPr>
              <a:t>佣金收入包括交易佣金、托管费、咨询费等</a:t>
            </a:r>
            <a:endParaRPr lang="zh-CN" altLang="en-US" sz="2000">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 name=""/>
        <p:cNvGrpSpPr/>
        <p:nvPr/>
      </p:nvGrpSpPr>
      <p:grpSpPr>
        <a:xfrm>
          <a:off x="0" y="0"/>
          <a:ext cx="0" cy="0"/>
        </a:xfrm>
      </p:grpSpPr>
      <p:sp>
        <p:nvSpPr>
          <p:cNvPr id="1049448" name="标题 2"/>
          <p:cNvSpPr>
            <a:spLocks noGrp="1"/>
          </p:cNvSpPr>
          <p:nvPr>
            <p:ph type="title" idx="1"/>
          </p:nvPr>
        </p:nvSpPr>
        <p:spPr/>
        <p:txBody>
          <a:bodyPr>
            <a:normAutofit fontScale="94444"/>
          </a:bodyPr>
          <a:lstStyle/>
          <a:p>
            <a:r>
              <a:rPr lang="zh-CN" altLang="en-US"/>
              <a:t>利息收入</a:t>
            </a:r>
            <a:endParaRPr lang="zh-CN" altLang="en-US"/>
          </a:p>
        </p:txBody>
      </p:sp>
      <p:sp>
        <p:nvSpPr>
          <p:cNvPr id="1049450" name="正文"/>
          <p:cNvSpPr txBox="1"/>
          <p:nvPr>
            <p:custDataLst>
              <p:tags r:id="rId2"/>
            </p:custDataLst>
          </p:nvPr>
        </p:nvSpPr>
        <p:spPr>
          <a:xfrm>
            <a:off x="2421831" y="1490400"/>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利息收入是证券经纪业务的重要收入来源之一</a:t>
            </a:r>
            <a:endParaRPr lang="zh-CN" altLang="en-US" sz="1200" spc="150">
              <a:solidFill>
                <a:schemeClr val="tx1">
                  <a:lumMod val="65000"/>
                  <a:lumOff val="35000"/>
                </a:schemeClr>
              </a:solidFill>
              <a:latin typeface="+mn-ea"/>
              <a:sym typeface="+mn-ea"/>
            </a:endParaRPr>
          </a:p>
        </p:txBody>
      </p:sp>
      <p:sp>
        <p:nvSpPr>
          <p:cNvPr id="1049452" name="正文"/>
          <p:cNvSpPr txBox="1"/>
          <p:nvPr>
            <p:custDataLst>
              <p:tags r:id="rId3"/>
            </p:custDataLst>
          </p:nvPr>
        </p:nvSpPr>
        <p:spPr>
          <a:xfrm>
            <a:off x="2421831" y="2753249"/>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利息收入主要包括客户保证金利息和证券借贷利息</a:t>
            </a:r>
            <a:endParaRPr lang="zh-CN" altLang="en-US" sz="1200" spc="150">
              <a:solidFill>
                <a:schemeClr val="tx1">
                  <a:lumMod val="65000"/>
                  <a:lumOff val="35000"/>
                </a:schemeClr>
              </a:solidFill>
              <a:latin typeface="+mn-ea"/>
              <a:sym typeface="+mn-ea"/>
            </a:endParaRPr>
          </a:p>
        </p:txBody>
      </p:sp>
      <p:sp>
        <p:nvSpPr>
          <p:cNvPr id="1049454" name="正文"/>
          <p:cNvSpPr txBox="1"/>
          <p:nvPr>
            <p:custDataLst>
              <p:tags r:id="rId4"/>
            </p:custDataLst>
          </p:nvPr>
        </p:nvSpPr>
        <p:spPr>
          <a:xfrm>
            <a:off x="2421831" y="4016097"/>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客户保证金利息是指证券公司将客户保证金存入银行或其他金融机构所获得的利息收入</a:t>
            </a:r>
            <a:endParaRPr lang="zh-CN" altLang="en-US" sz="1200" spc="150">
              <a:solidFill>
                <a:schemeClr val="tx1">
                  <a:lumMod val="65000"/>
                  <a:lumOff val="35000"/>
                </a:schemeClr>
              </a:solidFill>
              <a:latin typeface="+mn-ea"/>
              <a:sym typeface="+mn-ea"/>
            </a:endParaRPr>
          </a:p>
        </p:txBody>
      </p:sp>
      <p:sp>
        <p:nvSpPr>
          <p:cNvPr id="1049456" name="正文"/>
          <p:cNvSpPr txBox="1"/>
          <p:nvPr>
            <p:custDataLst>
              <p:tags r:id="rId5"/>
            </p:custDataLst>
          </p:nvPr>
        </p:nvSpPr>
        <p:spPr>
          <a:xfrm>
            <a:off x="2421831" y="5278946"/>
            <a:ext cx="7342337" cy="970654"/>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证券借贷利息是指证券公司将自有证券借给其他机构或个人所获得的利息收入</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https://d.book118.com/018020007021006023</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48"/>
</p:tagLst>
</file>

<file path=ppt/tags/tag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29.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3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6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17"/>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1"/>
  <p:tag name="KSO_WM_UNIT_PRESET_TEXT" val="THANKS!"/>
  <p:tag name="KSO_WM_UNIT_TYPE" val="a"/>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2.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二级 三级 四级 五级"/>
  <p:tag name="KSO_WM_UNIT_SUBTYPE" val="a"/>
  <p:tag name="KSO_WM_UNIT_TYPE" val="f"/>
</p:tagLst>
</file>

<file path=ppt/tags/tag83.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Lst>
</file>

<file path=ppt/tags/tag84.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 name="KSO_WM_TEMPLATE_THUMBS_INDEX" val="1、9"/>
</p:tagLst>
</file>

<file path=ppt/tags/tag85.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48"/>
</p:tagLst>
</file>

<file path=ppt/tags/tag86.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87.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88.xml><?xml version="1.0" encoding="utf-8"?>
<p:tagLst xmlns:p="http://schemas.openxmlformats.org/presentationml/2006/main">
  <p:tag name="KSO_WM_BEAUTIFY_FLAG" val="#wm#"/>
  <p:tag name="KSO_WM_SLIDE_CONTENT_AREA" val="{&quot;left&quot;:&quot;449.5&quot;,&quot;top&quot;:&quot;73.65&quot;,&quot;width&quot;:&quot;484.9&quot;,&quot;height&quot;:&quot;312.7&quot;}"/>
  <p:tag name="KSO_WM_SLIDE_ID" val="custom20230267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 name="KSO_WM_TEMPLATE_THUMBS_INDEX" val="1、9"/>
</p:tagLst>
</file>

<file path=ppt/tags/tag89.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9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91.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1_2"/>
  <p:tag name="KSO_WM_UNIT_INDEX" val="1_1_2"/>
  <p:tag name="KSO_WM_UNIT_LAYERLEVEL" val="1_1_1"/>
  <p:tag name="KSO_WM_UNIT_TYPE" val="l_h_i"/>
</p:tagLst>
</file>

<file path=ppt/tags/tag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1_1"/>
  <p:tag name="KSO_WM_UNIT_INDEX" val="1_1_1"/>
  <p:tag name="KSO_WM_UNIT_LAYERLEVEL" val="1_1_1"/>
  <p:tag name="KSO_WM_UNIT_SUBTYPE" val="d"/>
  <p:tag name="KSO_WM_UNIT_TYPE" val="l_h_i"/>
</p:tagLst>
</file>

<file path=ppt/tags/tag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1_1"/>
  <p:tag name="KSO_WM_UNIT_INDEX" val="1_1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94.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2_2"/>
  <p:tag name="KSO_WM_UNIT_INDEX" val="1_2_2"/>
  <p:tag name="KSO_WM_UNIT_LAYERLEVEL" val="1_1_1"/>
  <p:tag name="KSO_WM_UNIT_TYPE" val="l_h_i"/>
</p:tagLst>
</file>

<file path=ppt/tags/tag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2_1"/>
  <p:tag name="KSO_WM_UNIT_INDEX" val="1_2_1"/>
  <p:tag name="KSO_WM_UNIT_LAYERLEVEL" val="1_1_1"/>
  <p:tag name="KSO_WM_UNIT_SUBTYPE" val="d"/>
  <p:tag name="KSO_WM_UNIT_TYPE" val="l_h_i"/>
</p:tagLst>
</file>

<file path=ppt/tags/tag9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2_1"/>
  <p:tag name="KSO_WM_UNIT_INDEX" val="1_2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97.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3_2"/>
  <p:tag name="KSO_WM_UNIT_INDEX" val="1_3_2"/>
  <p:tag name="KSO_WM_UNIT_LAYERLEVEL" val="1_1_1"/>
  <p:tag name="KSO_WM_UNIT_TYPE" val="l_h_i"/>
</p:tagLst>
</file>

<file path=ppt/tags/tag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3_1"/>
  <p:tag name="KSO_WM_UNIT_INDEX" val="1_3_1"/>
  <p:tag name="KSO_WM_UNIT_LAYERLEVEL" val="1_1_1"/>
  <p:tag name="KSO_WM_UNIT_SUBTYPE" val="d"/>
  <p:tag name="KSO_WM_UNIT_TYPE" val="l_h_i"/>
</p:tagLst>
</file>

<file path=ppt/tags/tag9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3_1"/>
  <p:tag name="KSO_WM_UNIT_INDEX" val="1_3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4_2"/>
  <p:tag name="KSO_WM_UNIT_INDEX" val="1_4_2"/>
  <p:tag name="KSO_WM_UNIT_LAYERLEVEL" val="1_1_1"/>
  <p:tag name="KSO_WM_UNIT_TYPE" val="l_h_i"/>
</p:tagLst>
</file>

<file path=ppt/tags/tag1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4_1"/>
  <p:tag name="KSO_WM_UNIT_INDEX" val="1_4_1"/>
  <p:tag name="KSO_WM_UNIT_LAYERLEVEL" val="1_1_1"/>
  <p:tag name="KSO_WM_UNIT_SUBTYPE" val="d"/>
  <p:tag name="KSO_WM_UNIT_TYPE" val="l_h_i"/>
</p:tagLst>
</file>

<file path=ppt/tags/tag1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4_1"/>
  <p:tag name="KSO_WM_UNIT_INDEX" val="1_4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3.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5_2"/>
  <p:tag name="KSO_WM_UNIT_INDEX" val="1_5_2"/>
  <p:tag name="KSO_WM_UNIT_LAYERLEVEL" val="1_1_1"/>
  <p:tag name="KSO_WM_UNIT_TYPE" val="l_h_i"/>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5_1"/>
  <p:tag name="KSO_WM_UNIT_INDEX" val="1_5_1"/>
  <p:tag name="KSO_WM_UNIT_LAYERLEVEL" val="1_1_1"/>
  <p:tag name="KSO_WM_UNIT_SUBTYPE" val="d"/>
  <p:tag name="KSO_WM_UNIT_TYPE" val="l_h_i"/>
</p:tagLst>
</file>

<file path=ppt/tags/tag1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5_1"/>
  <p:tag name="KSO_WM_UNIT_INDEX" val="1_5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6_2"/>
  <p:tag name="KSO_WM_UNIT_INDEX" val="1_6_2"/>
  <p:tag name="KSO_WM_UNIT_LAYERLEVEL" val="1_1_1"/>
  <p:tag name="KSO_WM_UNIT_TYPE" val="l_h_i"/>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6_1"/>
  <p:tag name="KSO_WM_UNIT_INDEX" val="1_6_1"/>
  <p:tag name="KSO_WM_UNIT_LAYERLEVEL" val="1_1_1"/>
  <p:tag name="KSO_WM_UNIT_SUBTYPE" val="d"/>
  <p:tag name="KSO_WM_UNIT_TYPE" val="l_h_i"/>
</p:tagLst>
</file>

<file path=ppt/tags/tag1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6_1"/>
  <p:tag name="KSO_WM_UNIT_INDEX" val="1_6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9.xml><?xml version="1.0" encoding="utf-8"?>
<p:tagLst xmlns:p="http://schemas.openxmlformats.org/presentationml/2006/main">
  <p:tag name="KSO_WM_BEAUTIFY_FLAG" val="#wm#"/>
  <p:tag name="KSO_WM_DIAGRAM_GROUP_CODE" val="l1-1"/>
  <p:tag name="KSO_WM_SLIDE_DIAGTYPE" val="l"/>
  <p:tag name="KSO_WM_SLIDE_ID" val="custom20230267_6"/>
  <p:tag name="KSO_WM_SLIDE_INDEX" val="6"/>
  <p:tag name="KSO_WM_SLIDE_ITEM_CNT" val="6"/>
  <p:tag name="KSO_WM_SLIDE_LAYOUT" val="a_b_l"/>
  <p:tag name="KSO_WM_SLIDE_LAYOUT_CNT" val="1_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10.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ONE"/>
  <p:tag name="KSO_WM_UNIT_TYPE" val="e"/>
  <p:tag name="KSO_WM_UNIT_VALUE" val="6"/>
</p:tagLst>
</file>

<file path=ppt/tags/tag111.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12.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13.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TWO"/>
  <p:tag name="KSO_WM_UNIT_TYPE" val="e"/>
  <p:tag name="KSO_WM_UNIT_VALUE" val="6"/>
</p:tagLst>
</file>

<file path=ppt/tags/tag114.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15.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1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2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2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2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2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2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3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3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3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3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5*l_h_i*1_4_1"/>
  <p:tag name="KSO_WM_UNIT_INDEX" val="1_4_1"/>
  <p:tag name="KSO_WM_UNIT_LAYERLEVEL" val="1_1_1"/>
  <p:tag name="KSO_WM_UNIT_LINE_FORE_SCHEMECOLOR_INDEX" val="7"/>
  <p:tag name="KSO_WM_UNIT_TYPE" val="l_h_i"/>
</p:tagLst>
</file>

<file path=ppt/tags/tag137.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5*l_h_i*1_4_2"/>
  <p:tag name="KSO_WM_UNIT_INDEX" val="1_4_2"/>
  <p:tag name="KSO_WM_UNIT_LAYERLEVEL" val="1_1_1"/>
  <p:tag name="KSO_WM_UNIT_TYPE" val="l_h_i"/>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5*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3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5*l_h_i*1_5_1"/>
  <p:tag name="KSO_WM_UNIT_INDEX" val="1_5_1"/>
  <p:tag name="KSO_WM_UNIT_LAYERLEVEL" val="1_1_1"/>
  <p:tag name="KSO_WM_UNIT_TYPE" val="l_h_i"/>
</p:tagLst>
</file>

<file path=ppt/tags/tag140.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5*l_h_i*1_5_2"/>
  <p:tag name="KSO_WM_UNIT_INDEX" val="1_5_2"/>
  <p:tag name="KSO_WM_UNIT_LAYERLEVEL" val="1_1_1"/>
  <p:tag name="KSO_WM_UNIT_TYPE" val="l_h_i"/>
</p:tagLst>
</file>

<file path=ppt/tags/tag14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5*l_h_f*1_5_1"/>
  <p:tag name="KSO_WM_UNIT_INDEX" val="1_5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4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5*l_h_i*1_6_1"/>
  <p:tag name="KSO_WM_UNIT_INDEX" val="1_6_1"/>
  <p:tag name="KSO_WM_UNIT_LAYERLEVEL" val="1_1_1"/>
  <p:tag name="KSO_WM_UNIT_LINE_FORE_SCHEMECOLOR_INDEX" val="7"/>
  <p:tag name="KSO_WM_UNIT_TYPE" val="l_h_i"/>
</p:tagLst>
</file>

<file path=ppt/tags/tag14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5*l_h_i*1_6_2"/>
  <p:tag name="KSO_WM_UNIT_INDEX" val="1_6_2"/>
  <p:tag name="KSO_WM_UNIT_LAYERLEVEL" val="1_1_1"/>
  <p:tag name="KSO_WM_UNIT_TYPE" val="l_h_i"/>
</p:tagLst>
</file>

<file path=ppt/tags/tag14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5*l_h_f*1_6_1"/>
  <p:tag name="KSO_WM_UNIT_INDEX" val="1_6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4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5*l_h_i*1_1_1"/>
  <p:tag name="KSO_WM_UNIT_INDEX" val="1_1_1"/>
  <p:tag name="KSO_WM_UNIT_LAYERLEVEL" val="1_1_1"/>
  <p:tag name="KSO_WM_UNIT_TYPE" val="l_h_i"/>
</p:tagLst>
</file>

<file path=ppt/tags/tag146.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5*l_h_i*1_1_2"/>
  <p:tag name="KSO_WM_UNIT_INDEX" val="1_1_2"/>
  <p:tag name="KSO_WM_UNIT_LAYERLEVEL" val="1_1_1"/>
  <p:tag name="KSO_WM_UNIT_TYPE" val="l_h_i"/>
</p:tagLst>
</file>

<file path=ppt/tags/tag14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5*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4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5*l_h_i*1_2_1"/>
  <p:tag name="KSO_WM_UNIT_INDEX" val="1_2_1"/>
  <p:tag name="KSO_WM_UNIT_LAYERLEVEL" val="1_1_1"/>
  <p:tag name="KSO_WM_UNIT_LINE_FORE_SCHEMECOLOR_INDEX" val="7"/>
  <p:tag name="KSO_WM_UNIT_TYPE" val="l_h_i"/>
</p:tagLst>
</file>

<file path=ppt/tags/tag149.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5*l_h_i*1_2_2"/>
  <p:tag name="KSO_WM_UNIT_INDEX" val="1_2_2"/>
  <p:tag name="KSO_WM_UNIT_LAYERLEVEL" val="1_1_1"/>
  <p:tag name="KSO_WM_UNIT_TYPE" val="l_h_i"/>
</p:tagLst>
</file>

<file path=ppt/tags/tag15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5*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5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5*l_h_i*1_3_1"/>
  <p:tag name="KSO_WM_UNIT_INDEX" val="1_3_1"/>
  <p:tag name="KSO_WM_UNIT_LAYERLEVEL" val="1_1_1"/>
  <p:tag name="KSO_WM_UNIT_TYPE" val="l_h_i"/>
</p:tagLst>
</file>

<file path=ppt/tags/tag152.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5*l_h_i*1_3_2"/>
  <p:tag name="KSO_WM_UNIT_INDEX" val="1_3_2"/>
  <p:tag name="KSO_WM_UNIT_LAYERLEVEL" val="1_1_1"/>
  <p:tag name="KSO_WM_UNIT_TYPE" val="l_h_i"/>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5*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54.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THREE"/>
  <p:tag name="KSO_WM_UNIT_TYPE" val="e"/>
  <p:tag name="KSO_WM_UNIT_VALUE" val="6"/>
</p:tagLst>
</file>

<file path=ppt/tags/tag155.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56.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5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6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6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164.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6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6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1"/>
  <p:tag name="KSO_WM_UNIT_INDEX" val="1_1_1"/>
  <p:tag name="KSO_WM_UNIT_LAYERLEVEL" val="1_1_1"/>
  <p:tag name="KSO_WM_UNIT_TYPE" val="l_h_i"/>
</p:tagLst>
</file>

<file path=ppt/tags/tag170.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1_2"/>
  <p:tag name="KSO_WM_UNIT_INDEX" val="1_1_2"/>
  <p:tag name="KSO_WM_UNIT_LAYERLEVEL" val="1_1_1"/>
  <p:tag name="KSO_WM_UNIT_TYPE" val="l_h_i"/>
</p:tagLst>
</file>

<file path=ppt/tags/tag17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7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1"/>
  <p:tag name="KSO_WM_UNIT_INDEX" val="1_2_1"/>
  <p:tag name="KSO_WM_UNIT_LAYERLEVEL" val="1_1_1"/>
  <p:tag name="KSO_WM_UNIT_LINE_FORE_SCHEMECOLOR_INDEX" val="7"/>
  <p:tag name="KSO_WM_UNIT_TYPE" val="l_h_i"/>
</p:tagLst>
</file>

<file path=ppt/tags/tag17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2_2"/>
  <p:tag name="KSO_WM_UNIT_INDEX" val="1_2_2"/>
  <p:tag name="KSO_WM_UNIT_LAYERLEVEL" val="1_1_1"/>
  <p:tag name="KSO_WM_UNIT_TYPE" val="l_h_i"/>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7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1"/>
  <p:tag name="KSO_WM_UNIT_INDEX" val="1_3_1"/>
  <p:tag name="KSO_WM_UNIT_LAYERLEVEL" val="1_1_1"/>
  <p:tag name="KSO_WM_UNIT_TYPE" val="l_h_i"/>
</p:tagLst>
</file>

<file path=ppt/tags/tag17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77.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3*l_h_i*1_3_2"/>
  <p:tag name="KSO_WM_UNIT_INDEX" val="1_3_2"/>
  <p:tag name="KSO_WM_UNIT_LAYERLEVEL" val="1_1_1"/>
  <p:tag name="KSO_WM_UNIT_TYPE" val="l_h_i"/>
</p:tagLst>
</file>

<file path=ppt/tags/tag17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1"/>
  <p:tag name="KSO_WM_UNIT_INDEX" val="1_4_1"/>
  <p:tag name="KSO_WM_UNIT_LAYERLEVEL" val="1_1_1"/>
  <p:tag name="KSO_WM_UNIT_LINE_FORE_SCHEMECOLOR_INDEX" val="7"/>
  <p:tag name="KSO_WM_UNIT_TYPE" val="l_h_i"/>
</p:tagLst>
</file>

<file path=ppt/tags/tag179.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3*l_h_i*1_4_2"/>
  <p:tag name="KSO_WM_UNIT_INDEX" val="1_4_2"/>
  <p:tag name="KSO_WM_UNIT_LAYERLEVEL" val="1_1_1"/>
  <p:tag name="KSO_WM_UNIT_TYPE" val="l_h_i"/>
</p:tagLst>
</file>

<file path=ppt/tags/tag18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8,&quot;width&quot;:864.8477165354332}"/>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3*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181.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FOUR"/>
  <p:tag name="KSO_WM_UNIT_TYPE" val="e"/>
  <p:tag name="KSO_WM_UNIT_VALUE" val="6"/>
</p:tagLst>
</file>

<file path=ppt/tags/tag182.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83.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8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18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18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18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18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18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19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19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19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19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19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19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20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2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33.0264960629921,&quot;width&quot;:863.6500393700787}"/>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3_1"/>
  <p:tag name="KSO_WM_UNIT_INDEX" val="1_3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3*l_h_f*1_4_1"/>
  <p:tag name="KSO_WM_UNIT_INDEX" val="1_4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208.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panose="00000500000000000000" charset="-122"/>
        <a:ea typeface="MiSans" panose="00000500000000000000" charset="-122"/>
        <a:cs typeface="Arial"/>
      </a:majorFont>
      <a:minorFont>
        <a:latin typeface="MiSans" panose="00000500000000000000" charset="-122"/>
        <a:ea typeface="MiSans" panose="00000500000000000000" charset="-122"/>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16</Slides>
  <Notes>2</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16</vt:i4>
      </vt:variant>
    </vt:vector>
  </HeadingPairs>
  <TitlesOfParts>
    <vt:vector baseType="lpstr" size="24">
      <vt:lpstr>Arial</vt:lpstr>
      <vt:lpstr>Calibri</vt:lpstr>
      <vt:lpstr>MiSans</vt:lpstr>
      <vt:lpstr>Wingdings</vt:lpstr>
      <vt:lpstr>Calibri Light</vt:lpstr>
      <vt:lpstr>微软雅黑</vt:lpstr>
      <vt:lpstr>宋体</vt:lpstr>
      <vt:lpstr>Office Theme</vt:lpstr>
      <vt:lpstr>证券经纪业务</vt:lpstr>
      <vt:lpstr>目录</vt:lpstr>
      <vt:lpstr>单击添加章节标题</vt:lpstr>
      <vt:lpstr>证券经纪业务概述</vt:lpstr>
      <vt:lpstr>证券经纪业务的定义</vt:lpstr>
      <vt:lpstr>证券经纪业务的特点</vt:lpstr>
      <vt:lpstr>证券经纪业务的分类</vt:lpstr>
      <vt:lpstr>证券经纪业务的流程</vt:lpstr>
      <vt:lpstr>证券经纪业务的发展历程</vt:lpstr>
      <vt:lpstr>证券经纪业务的起源</vt:lpstr>
      <vt:lpstr>证券经纪业务的发展阶段</vt:lpstr>
      <vt:lpstr>证券经纪业务的现状与趋势</vt:lpstr>
      <vt:lpstr>证券经纪业务的收入构成</vt:lpstr>
      <vt:lpstr>佣金收入</vt:lpstr>
      <vt:lpstr>利息收入</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2024-08-29T13:28:02.679</cp:lastPrinted>
  <dcterms:created xsi:type="dcterms:W3CDTF">2024-08-29T05:28:02Z</dcterms:created>
  <dcterms:modified xsi:type="dcterms:W3CDTF">2024-08-29T05:28:05Z</dcterms:modified>
</cp:coreProperties>
</file>