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66D81B-2522-47D6-B941-1D8A16B411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828925-FC88-40FC-9AC0-C024B777AE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F36F4E-042F-46CB-B18A-47082C6859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A43D80-CBD3-473A-823A-74BF08188E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518962A-E76C-4DCB-AD0F-FA1C57AA3F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CDB523D-BA84-4ACE-A981-8AC7B6019E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8CAA8EF-8B25-4209-B53E-78ED80CDED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E72334-3695-48A9-8F2C-3917C66994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891589-9742-440E-9F7D-050E537472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037680-68E6-49DD-B9DC-786450DAB5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C6DF87-9D79-41CD-BF16-E76A9D020D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8021002043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89199" y="1872544"/>
            <a:ext cx="6402705" cy="19773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4950" b="1">
                <a:solidFill>
                  <a:srgbClr val="1B1B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《乐在工作new》ppt课件</a:t>
            </a:r>
          </a:p>
        </p:txBody>
      </p:sp>
      <p:sp>
        <p:nvSpPr>
          <p:cNvPr id="5" name="AutoShape 5"/>
          <p:cNvSpPr/>
          <p:nvPr/>
        </p:nvSpPr>
        <p:spPr>
          <a:xfrm>
            <a:off x="240326" y="276691"/>
            <a:ext cx="1591602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2023-2026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2275078" y="276691"/>
            <a:ext cx="1326473" cy="38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ONE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727882" y="229066"/>
            <a:ext cx="1944455" cy="48357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KEEP VIEW</a:t>
            </a:r>
          </a:p>
        </p:txBody>
      </p:sp>
      <p:sp>
        <p:nvSpPr>
          <p:cNvPr id="8" name="AutoShape 8"/>
          <p:cNvSpPr/>
          <p:nvPr/>
        </p:nvSpPr>
        <p:spPr>
          <a:xfrm>
            <a:off x="1634706" y="6115727"/>
            <a:ext cx="2473866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838194" y="2335530"/>
            <a:ext cx="906780" cy="2186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767584" y="3307080"/>
            <a:ext cx="1859280" cy="281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255707" y="1292542"/>
            <a:ext cx="7275309" cy="42729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乐在工作之理念篇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乐在工作之技能篇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乐在工作之心态篇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乐在工作之应用篇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乐在工作之未来篇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乐在工作之理念篇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乐在工作之理念定义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乐在工作是一种工作态度和价值观，它强调在工作中寻找乐趣，将工作与个人兴趣和价值观相结合，从而提高工作满意度和效率。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乐在工作理念认为工作不仅仅是为了谋生，更是实现个人价值和追求幸福的方式。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乐在工作理念有助于提高员工的工作满意度，使员工更加积极地参与工作，提高工作效率。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提高工作满意度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促进团队合作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1375" r="113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提升企业竞争力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乐在工作理念有助于促进团队之间的合作和沟通，增强团队凝聚力。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乐在工作理念有助于提升企业的竞争力，吸引和留住优秀人才，提高企业整体绩效。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乐在工作之理念的重要性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44" r="3144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乐在工作之理念的实践方法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在工作中寻找乐趣，发现工作的意义和价值，从而激发工作热情。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设定明确的工作目标，使工作更有方向感和成就感。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将个人兴趣和职业发展相结合，使工作更加有趣和有意义。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与同事和领导保持良好的沟通，分享工作中的乐趣和挑战，共同成长。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寻找工作乐趣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设定目标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培养兴趣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积极沟通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乐在工作之技能篇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在工作中，我们需要与同事、上司、下属等多方进行沟通，掌握有效的沟通技巧能够更好地传递信息、解决问题，建立良好的工作关系。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沟通是建立良好工作关系的基础，掌握有效沟通技巧至关重要。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有效沟通技巧包括清晰表达、倾听他人、理解非言语暗示等，有助于提高沟通效率和效果，减少误解和冲突。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良好的沟通技巧有助于建立信任和合作，提高工作效率。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有效沟通技巧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时间管理是提高工作效率的关键，掌握时间管理技巧至关重要。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时间管理技巧包括制定工作计划、设定优先级、避免拖延等，有助于合理安排时间，提高工作效率，减轻工作压力。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合理的时间管理能够更好地规划工作和生活，提高工作满意度和幸福感。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时间管理不仅有助于提高工作效率，还能够更好地平衡工作和生活，减少工作压力和焦虑感。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时间管理技巧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团队协作技巧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团队协作是现代工作不可或缺的一部分，掌握团队协作技巧至关重要。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团队协作技巧包括尊重他人、有效合作、解决冲突等，有助于建立良好的团队氛围，提高团队绩效。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良好的团队协作技巧能够增强团队凝聚力和战斗力，提高团队绩效。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在工作中，我们需要与团队成员共同完成各种任务，掌握团队协作技巧能够更好地发挥每个人的优势，增强团队凝聚力和战斗力。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708618" y="1482757"/>
            <a:ext cx="776002" cy="766477"/>
            <a:chOff x="5708618" y="1482757"/>
            <a:chExt cx="776002" cy="766477"/>
          </a:xfrm>
        </p:grpSpPr>
        <p:sp>
          <p:nvSpPr>
            <p:cNvPr id="3" name="TextBox 3"/>
            <p:cNvSpPr txBox="1"/>
            <p:nvPr/>
          </p:nvSpPr>
          <p:spPr>
            <a:xfrm>
              <a:off x="5708618" y="1482757"/>
              <a:ext cx="776002" cy="766477"/>
            </a:xfrm>
            <a:prstGeom prst="rect">
              <a:avLst/>
            </a:prstGeom>
          </p:spPr>
          <p:txBody>
            <a:bodyPr vert="horz" wrap="none" lIns="121920" tIns="60960" rIns="121920" bIns="6096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2100">
                  <a:solidFill>
                    <a:schemeClr val="lt1">
                      <a:alpha val="100000"/>
                    </a:schemeClr>
                  </a:solidFill>
                  <a:latin typeface="微软雅黑"/>
                  <a:ea typeface="微软雅黑"/>
                  <a:cs typeface="微软雅黑"/>
                </a:rPr>
                <a:t>输入</a:t>
              </a:r>
            </a:p>
            <a:p>
              <a:pPr algn="ctr">
                <a:lnSpc>
                  <a:spcPct val="80000"/>
                </a:lnSpc>
              </a:pPr>
              <a:r>
                <a:rPr lang="en-US" sz="2100">
                  <a:solidFill>
                    <a:schemeClr val="lt1">
                      <a:alpha val="100000"/>
                    </a:schemeClr>
                  </a:solidFill>
                  <a:latin typeface="微软雅黑"/>
                  <a:ea typeface="微软雅黑"/>
                  <a:cs typeface="微软雅黑"/>
                </a:rPr>
                <a:t>标题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5311711" y="2857500"/>
            <a:ext cx="1569720" cy="1569720"/>
            <a:chOff x="5311711" y="2857500"/>
            <a:chExt cx="1569720" cy="1569720"/>
          </a:xfrm>
        </p:grpSpPr>
        <p:sp>
          <p:nvSpPr>
            <p:cNvPr id="5" name="AutoShape 5"/>
            <p:cNvSpPr/>
            <p:nvPr/>
          </p:nvSpPr>
          <p:spPr>
            <a:xfrm>
              <a:off x="5311711" y="2857500"/>
              <a:ext cx="1569720" cy="1569720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708618" y="3289935"/>
              <a:ext cx="767048" cy="704183"/>
            </a:xfrm>
            <a:custGeom>
              <a:rect l="l" t="t" r="r" b="b"/>
              <a:pathLst>
                <a:path w="986" h="905">
                  <a:moveTo>
                    <a:pt x="298" y="855"/>
                  </a:moveTo>
                  <a:lnTo>
                    <a:pt x="359" y="855"/>
                  </a:lnTo>
                  <a:lnTo>
                    <a:pt x="359" y="855"/>
                  </a:lnTo>
                  <a:lnTo>
                    <a:pt x="374" y="838"/>
                  </a:lnTo>
                  <a:lnTo>
                    <a:pt x="388" y="819"/>
                  </a:lnTo>
                  <a:lnTo>
                    <a:pt x="401" y="799"/>
                  </a:lnTo>
                  <a:lnTo>
                    <a:pt x="412" y="776"/>
                  </a:lnTo>
                  <a:lnTo>
                    <a:pt x="421" y="752"/>
                  </a:lnTo>
                  <a:lnTo>
                    <a:pt x="427" y="725"/>
                  </a:lnTo>
                  <a:lnTo>
                    <a:pt x="432" y="697"/>
                  </a:lnTo>
                  <a:lnTo>
                    <a:pt x="436" y="666"/>
                  </a:lnTo>
                  <a:lnTo>
                    <a:pt x="425" y="666"/>
                  </a:lnTo>
                  <a:lnTo>
                    <a:pt x="425" y="666"/>
                  </a:lnTo>
                  <a:lnTo>
                    <a:pt x="418" y="666"/>
                  </a:lnTo>
                  <a:lnTo>
                    <a:pt x="412" y="664"/>
                  </a:lnTo>
                  <a:lnTo>
                    <a:pt x="405" y="661"/>
                  </a:lnTo>
                  <a:lnTo>
                    <a:pt x="401" y="656"/>
                  </a:lnTo>
                  <a:lnTo>
                    <a:pt x="397" y="651"/>
                  </a:lnTo>
                  <a:lnTo>
                    <a:pt x="393" y="646"/>
                  </a:lnTo>
                  <a:lnTo>
                    <a:pt x="391" y="639"/>
                  </a:lnTo>
                  <a:lnTo>
                    <a:pt x="390" y="633"/>
                  </a:lnTo>
                  <a:lnTo>
                    <a:pt x="390" y="633"/>
                  </a:lnTo>
                  <a:lnTo>
                    <a:pt x="390" y="633"/>
                  </a:lnTo>
                  <a:lnTo>
                    <a:pt x="391" y="625"/>
                  </a:lnTo>
                  <a:lnTo>
                    <a:pt x="393" y="620"/>
                  </a:lnTo>
                  <a:lnTo>
                    <a:pt x="397" y="613"/>
                  </a:lnTo>
                  <a:lnTo>
                    <a:pt x="401" y="609"/>
                  </a:lnTo>
                  <a:lnTo>
                    <a:pt x="405" y="604"/>
                  </a:lnTo>
                  <a:lnTo>
                    <a:pt x="412" y="601"/>
                  </a:lnTo>
                  <a:lnTo>
                    <a:pt x="418" y="599"/>
                  </a:lnTo>
                  <a:lnTo>
                    <a:pt x="425" y="598"/>
                  </a:lnTo>
                  <a:lnTo>
                    <a:pt x="442" y="598"/>
                  </a:lnTo>
                  <a:lnTo>
                    <a:pt x="442" y="598"/>
                  </a:lnTo>
                  <a:lnTo>
                    <a:pt x="417" y="573"/>
                  </a:lnTo>
                  <a:lnTo>
                    <a:pt x="393" y="546"/>
                  </a:lnTo>
                  <a:lnTo>
                    <a:pt x="371" y="519"/>
                  </a:lnTo>
                  <a:lnTo>
                    <a:pt x="351" y="489"/>
                  </a:lnTo>
                  <a:lnTo>
                    <a:pt x="337" y="512"/>
                  </a:lnTo>
                  <a:lnTo>
                    <a:pt x="337" y="512"/>
                  </a:lnTo>
                  <a:lnTo>
                    <a:pt x="277" y="476"/>
                  </a:lnTo>
                  <a:lnTo>
                    <a:pt x="248" y="458"/>
                  </a:lnTo>
                  <a:lnTo>
                    <a:pt x="219" y="438"/>
                  </a:lnTo>
                  <a:lnTo>
                    <a:pt x="191" y="418"/>
                  </a:lnTo>
                  <a:lnTo>
                    <a:pt x="164" y="395"/>
                  </a:lnTo>
                  <a:lnTo>
                    <a:pt x="138" y="371"/>
                  </a:lnTo>
                  <a:lnTo>
                    <a:pt x="126" y="358"/>
                  </a:lnTo>
                  <a:lnTo>
                    <a:pt x="114" y="345"/>
                  </a:lnTo>
                  <a:lnTo>
                    <a:pt x="114" y="345"/>
                  </a:lnTo>
                  <a:lnTo>
                    <a:pt x="102" y="331"/>
                  </a:lnTo>
                  <a:lnTo>
                    <a:pt x="92" y="317"/>
                  </a:lnTo>
                  <a:lnTo>
                    <a:pt x="81" y="301"/>
                  </a:lnTo>
                  <a:lnTo>
                    <a:pt x="71" y="285"/>
                  </a:lnTo>
                  <a:lnTo>
                    <a:pt x="61" y="269"/>
                  </a:lnTo>
                  <a:lnTo>
                    <a:pt x="53" y="251"/>
                  </a:lnTo>
                  <a:lnTo>
                    <a:pt x="44" y="234"/>
                  </a:lnTo>
                  <a:lnTo>
                    <a:pt x="36" y="216"/>
                  </a:lnTo>
                  <a:lnTo>
                    <a:pt x="30" y="196"/>
                  </a:lnTo>
                  <a:lnTo>
                    <a:pt x="23" y="175"/>
                  </a:lnTo>
                  <a:lnTo>
                    <a:pt x="18" y="154"/>
                  </a:lnTo>
                  <a:lnTo>
                    <a:pt x="13" y="132"/>
                  </a:lnTo>
                  <a:lnTo>
                    <a:pt x="9" y="108"/>
                  </a:lnTo>
                  <a:lnTo>
                    <a:pt x="6" y="84"/>
                  </a:lnTo>
                  <a:lnTo>
                    <a:pt x="4" y="59"/>
                  </a:lnTo>
                  <a:lnTo>
                    <a:pt x="3" y="33"/>
                  </a:lnTo>
                  <a:lnTo>
                    <a:pt x="0" y="0"/>
                  </a:lnTo>
                  <a:lnTo>
                    <a:pt x="33" y="7"/>
                  </a:lnTo>
                  <a:lnTo>
                    <a:pt x="239" y="55"/>
                  </a:lnTo>
                  <a:lnTo>
                    <a:pt x="252" y="58"/>
                  </a:lnTo>
                  <a:lnTo>
                    <a:pt x="252" y="58"/>
                  </a:lnTo>
                  <a:lnTo>
                    <a:pt x="256" y="23"/>
                  </a:lnTo>
                  <a:lnTo>
                    <a:pt x="473" y="23"/>
                  </a:lnTo>
                  <a:lnTo>
                    <a:pt x="520" y="23"/>
                  </a:lnTo>
                  <a:lnTo>
                    <a:pt x="737" y="23"/>
                  </a:lnTo>
                  <a:lnTo>
                    <a:pt x="737" y="23"/>
                  </a:lnTo>
                  <a:lnTo>
                    <a:pt x="740" y="57"/>
                  </a:lnTo>
                  <a:lnTo>
                    <a:pt x="751" y="55"/>
                  </a:lnTo>
                  <a:lnTo>
                    <a:pt x="956" y="7"/>
                  </a:lnTo>
                  <a:lnTo>
                    <a:pt x="988" y="0"/>
                  </a:lnTo>
                  <a:lnTo>
                    <a:pt x="987" y="33"/>
                  </a:lnTo>
                  <a:lnTo>
                    <a:pt x="987" y="33"/>
                  </a:lnTo>
                  <a:lnTo>
                    <a:pt x="986" y="59"/>
                  </a:lnTo>
                  <a:lnTo>
                    <a:pt x="983" y="84"/>
                  </a:lnTo>
                  <a:lnTo>
                    <a:pt x="980" y="108"/>
                  </a:lnTo>
                  <a:lnTo>
                    <a:pt x="976" y="132"/>
                  </a:lnTo>
                  <a:lnTo>
                    <a:pt x="971" y="154"/>
                  </a:lnTo>
                  <a:lnTo>
                    <a:pt x="965" y="175"/>
                  </a:lnTo>
                  <a:lnTo>
                    <a:pt x="960" y="196"/>
                  </a:lnTo>
                  <a:lnTo>
                    <a:pt x="952" y="216"/>
                  </a:lnTo>
                  <a:lnTo>
                    <a:pt x="945" y="234"/>
                  </a:lnTo>
                  <a:lnTo>
                    <a:pt x="936" y="251"/>
                  </a:lnTo>
                  <a:lnTo>
                    <a:pt x="927" y="269"/>
                  </a:lnTo>
                  <a:lnTo>
                    <a:pt x="918" y="285"/>
                  </a:lnTo>
                  <a:lnTo>
                    <a:pt x="908" y="301"/>
                  </a:lnTo>
                  <a:lnTo>
                    <a:pt x="897" y="317"/>
                  </a:lnTo>
                  <a:lnTo>
                    <a:pt x="886" y="331"/>
                  </a:lnTo>
                  <a:lnTo>
                    <a:pt x="874" y="345"/>
                  </a:lnTo>
                  <a:lnTo>
                    <a:pt x="874" y="345"/>
                  </a:lnTo>
                  <a:lnTo>
                    <a:pt x="862" y="358"/>
                  </a:lnTo>
                  <a:lnTo>
                    <a:pt x="850" y="371"/>
                  </a:lnTo>
                  <a:lnTo>
                    <a:pt x="825" y="395"/>
                  </a:lnTo>
                  <a:lnTo>
                    <a:pt x="798" y="418"/>
                  </a:lnTo>
                  <a:lnTo>
                    <a:pt x="770" y="438"/>
                  </a:lnTo>
                  <a:lnTo>
                    <a:pt x="742" y="458"/>
                  </a:lnTo>
                  <a:lnTo>
                    <a:pt x="713" y="476"/>
                  </a:lnTo>
                  <a:lnTo>
                    <a:pt x="653" y="512"/>
                  </a:lnTo>
                  <a:lnTo>
                    <a:pt x="640" y="491"/>
                  </a:lnTo>
                  <a:lnTo>
                    <a:pt x="640" y="491"/>
                  </a:lnTo>
                  <a:lnTo>
                    <a:pt x="620" y="521"/>
                  </a:lnTo>
                  <a:lnTo>
                    <a:pt x="599" y="548"/>
                  </a:lnTo>
                  <a:lnTo>
                    <a:pt x="576" y="574"/>
                  </a:lnTo>
                  <a:lnTo>
                    <a:pt x="551" y="598"/>
                  </a:lnTo>
                  <a:lnTo>
                    <a:pt x="567" y="598"/>
                  </a:lnTo>
                  <a:lnTo>
                    <a:pt x="567" y="598"/>
                  </a:lnTo>
                  <a:lnTo>
                    <a:pt x="574" y="599"/>
                  </a:lnTo>
                  <a:lnTo>
                    <a:pt x="580" y="601"/>
                  </a:lnTo>
                  <a:lnTo>
                    <a:pt x="586" y="604"/>
                  </a:lnTo>
                  <a:lnTo>
                    <a:pt x="591" y="609"/>
                  </a:lnTo>
                  <a:lnTo>
                    <a:pt x="595" y="613"/>
                  </a:lnTo>
                  <a:lnTo>
                    <a:pt x="599" y="620"/>
                  </a:lnTo>
                  <a:lnTo>
                    <a:pt x="601" y="625"/>
                  </a:lnTo>
                  <a:lnTo>
                    <a:pt x="601" y="633"/>
                  </a:lnTo>
                  <a:lnTo>
                    <a:pt x="601" y="633"/>
                  </a:lnTo>
                  <a:lnTo>
                    <a:pt x="601" y="633"/>
                  </a:lnTo>
                  <a:lnTo>
                    <a:pt x="601" y="639"/>
                  </a:lnTo>
                  <a:lnTo>
                    <a:pt x="599" y="646"/>
                  </a:lnTo>
                  <a:lnTo>
                    <a:pt x="595" y="651"/>
                  </a:lnTo>
                  <a:lnTo>
                    <a:pt x="591" y="656"/>
                  </a:lnTo>
                  <a:lnTo>
                    <a:pt x="586" y="661"/>
                  </a:lnTo>
                  <a:lnTo>
                    <a:pt x="580" y="664"/>
                  </a:lnTo>
                  <a:lnTo>
                    <a:pt x="574" y="666"/>
                  </a:lnTo>
                  <a:lnTo>
                    <a:pt x="567" y="666"/>
                  </a:lnTo>
                  <a:lnTo>
                    <a:pt x="557" y="666"/>
                  </a:lnTo>
                  <a:lnTo>
                    <a:pt x="557" y="666"/>
                  </a:lnTo>
                  <a:lnTo>
                    <a:pt x="561" y="697"/>
                  </a:lnTo>
                  <a:lnTo>
                    <a:pt x="565" y="725"/>
                  </a:lnTo>
                  <a:lnTo>
                    <a:pt x="572" y="752"/>
                  </a:lnTo>
                  <a:lnTo>
                    <a:pt x="581" y="776"/>
                  </a:lnTo>
                  <a:lnTo>
                    <a:pt x="592" y="799"/>
                  </a:lnTo>
                  <a:lnTo>
                    <a:pt x="605" y="819"/>
                  </a:lnTo>
                  <a:lnTo>
                    <a:pt x="619" y="838"/>
                  </a:lnTo>
                  <a:lnTo>
                    <a:pt x="634" y="855"/>
                  </a:lnTo>
                  <a:lnTo>
                    <a:pt x="697" y="855"/>
                  </a:lnTo>
                  <a:lnTo>
                    <a:pt x="713" y="905"/>
                  </a:lnTo>
                  <a:lnTo>
                    <a:pt x="283" y="905"/>
                  </a:lnTo>
                  <a:lnTo>
                    <a:pt x="298" y="855"/>
                  </a:lnTo>
                  <a:lnTo>
                    <a:pt x="298" y="855"/>
                  </a:lnTo>
                  <a:close/>
                  <a:moveTo>
                    <a:pt x="742" y="109"/>
                  </a:moveTo>
                  <a:lnTo>
                    <a:pt x="742" y="109"/>
                  </a:lnTo>
                  <a:lnTo>
                    <a:pt x="741" y="157"/>
                  </a:lnTo>
                  <a:lnTo>
                    <a:pt x="737" y="203"/>
                  </a:lnTo>
                  <a:lnTo>
                    <a:pt x="731" y="247"/>
                  </a:lnTo>
                  <a:lnTo>
                    <a:pt x="723" y="289"/>
                  </a:lnTo>
                  <a:lnTo>
                    <a:pt x="719" y="310"/>
                  </a:lnTo>
                  <a:lnTo>
                    <a:pt x="714" y="331"/>
                  </a:lnTo>
                  <a:lnTo>
                    <a:pt x="707" y="350"/>
                  </a:lnTo>
                  <a:lnTo>
                    <a:pt x="701" y="370"/>
                  </a:lnTo>
                  <a:lnTo>
                    <a:pt x="693" y="388"/>
                  </a:lnTo>
                  <a:lnTo>
                    <a:pt x="685" y="407"/>
                  </a:lnTo>
                  <a:lnTo>
                    <a:pt x="678" y="425"/>
                  </a:lnTo>
                  <a:lnTo>
                    <a:pt x="669" y="443"/>
                  </a:lnTo>
                  <a:lnTo>
                    <a:pt x="669" y="443"/>
                  </a:lnTo>
                  <a:lnTo>
                    <a:pt x="715" y="414"/>
                  </a:lnTo>
                  <a:lnTo>
                    <a:pt x="736" y="399"/>
                  </a:lnTo>
                  <a:lnTo>
                    <a:pt x="758" y="383"/>
                  </a:lnTo>
                  <a:lnTo>
                    <a:pt x="779" y="367"/>
                  </a:lnTo>
                  <a:lnTo>
                    <a:pt x="798" y="349"/>
                  </a:lnTo>
                  <a:lnTo>
                    <a:pt x="818" y="331"/>
                  </a:lnTo>
                  <a:lnTo>
                    <a:pt x="836" y="311"/>
                  </a:lnTo>
                  <a:lnTo>
                    <a:pt x="836" y="311"/>
                  </a:lnTo>
                  <a:lnTo>
                    <a:pt x="855" y="288"/>
                  </a:lnTo>
                  <a:lnTo>
                    <a:pt x="871" y="263"/>
                  </a:lnTo>
                  <a:lnTo>
                    <a:pt x="886" y="236"/>
                  </a:lnTo>
                  <a:lnTo>
                    <a:pt x="894" y="222"/>
                  </a:lnTo>
                  <a:lnTo>
                    <a:pt x="900" y="208"/>
                  </a:lnTo>
                  <a:lnTo>
                    <a:pt x="906" y="192"/>
                  </a:lnTo>
                  <a:lnTo>
                    <a:pt x="912" y="177"/>
                  </a:lnTo>
                  <a:lnTo>
                    <a:pt x="917" y="159"/>
                  </a:lnTo>
                  <a:lnTo>
                    <a:pt x="921" y="142"/>
                  </a:lnTo>
                  <a:lnTo>
                    <a:pt x="925" y="123"/>
                  </a:lnTo>
                  <a:lnTo>
                    <a:pt x="929" y="105"/>
                  </a:lnTo>
                  <a:lnTo>
                    <a:pt x="932" y="85"/>
                  </a:lnTo>
                  <a:lnTo>
                    <a:pt x="934" y="66"/>
                  </a:lnTo>
                  <a:lnTo>
                    <a:pt x="793" y="97"/>
                  </a:lnTo>
                  <a:lnTo>
                    <a:pt x="808" y="130"/>
                  </a:lnTo>
                  <a:lnTo>
                    <a:pt x="761" y="152"/>
                  </a:lnTo>
                  <a:lnTo>
                    <a:pt x="742" y="109"/>
                  </a:lnTo>
                  <a:lnTo>
                    <a:pt x="742" y="109"/>
                  </a:lnTo>
                  <a:close/>
                  <a:moveTo>
                    <a:pt x="326" y="446"/>
                  </a:moveTo>
                  <a:lnTo>
                    <a:pt x="326" y="446"/>
                  </a:lnTo>
                  <a:lnTo>
                    <a:pt x="316" y="428"/>
                  </a:lnTo>
                  <a:lnTo>
                    <a:pt x="308" y="409"/>
                  </a:lnTo>
                  <a:lnTo>
                    <a:pt x="300" y="390"/>
                  </a:lnTo>
                  <a:lnTo>
                    <a:pt x="292" y="371"/>
                  </a:lnTo>
                  <a:lnTo>
                    <a:pt x="286" y="350"/>
                  </a:lnTo>
                  <a:lnTo>
                    <a:pt x="279" y="331"/>
                  </a:lnTo>
                  <a:lnTo>
                    <a:pt x="274" y="309"/>
                  </a:lnTo>
                  <a:lnTo>
                    <a:pt x="269" y="288"/>
                  </a:lnTo>
                  <a:lnTo>
                    <a:pt x="264" y="267"/>
                  </a:lnTo>
                  <a:lnTo>
                    <a:pt x="261" y="244"/>
                  </a:lnTo>
                  <a:lnTo>
                    <a:pt x="258" y="221"/>
                  </a:lnTo>
                  <a:lnTo>
                    <a:pt x="256" y="198"/>
                  </a:lnTo>
                  <a:lnTo>
                    <a:pt x="253" y="174"/>
                  </a:lnTo>
                  <a:lnTo>
                    <a:pt x="252" y="151"/>
                  </a:lnTo>
                  <a:lnTo>
                    <a:pt x="251" y="102"/>
                  </a:lnTo>
                  <a:lnTo>
                    <a:pt x="228" y="152"/>
                  </a:lnTo>
                  <a:lnTo>
                    <a:pt x="182" y="130"/>
                  </a:lnTo>
                  <a:lnTo>
                    <a:pt x="197" y="97"/>
                  </a:lnTo>
                  <a:lnTo>
                    <a:pt x="56" y="66"/>
                  </a:lnTo>
                  <a:lnTo>
                    <a:pt x="56" y="66"/>
                  </a:lnTo>
                  <a:lnTo>
                    <a:pt x="58" y="85"/>
                  </a:lnTo>
                  <a:lnTo>
                    <a:pt x="60" y="105"/>
                  </a:lnTo>
                  <a:lnTo>
                    <a:pt x="63" y="123"/>
                  </a:lnTo>
                  <a:lnTo>
                    <a:pt x="68" y="142"/>
                  </a:lnTo>
                  <a:lnTo>
                    <a:pt x="72" y="159"/>
                  </a:lnTo>
                  <a:lnTo>
                    <a:pt x="77" y="177"/>
                  </a:lnTo>
                  <a:lnTo>
                    <a:pt x="83" y="192"/>
                  </a:lnTo>
                  <a:lnTo>
                    <a:pt x="89" y="208"/>
                  </a:lnTo>
                  <a:lnTo>
                    <a:pt x="96" y="222"/>
                  </a:lnTo>
                  <a:lnTo>
                    <a:pt x="102" y="236"/>
                  </a:lnTo>
                  <a:lnTo>
                    <a:pt x="118" y="263"/>
                  </a:lnTo>
                  <a:lnTo>
                    <a:pt x="135" y="288"/>
                  </a:lnTo>
                  <a:lnTo>
                    <a:pt x="153" y="311"/>
                  </a:lnTo>
                  <a:lnTo>
                    <a:pt x="153" y="311"/>
                  </a:lnTo>
                  <a:lnTo>
                    <a:pt x="172" y="332"/>
                  </a:lnTo>
                  <a:lnTo>
                    <a:pt x="191" y="350"/>
                  </a:lnTo>
                  <a:lnTo>
                    <a:pt x="212" y="369"/>
                  </a:lnTo>
                  <a:lnTo>
                    <a:pt x="234" y="385"/>
                  </a:lnTo>
                  <a:lnTo>
                    <a:pt x="256" y="401"/>
                  </a:lnTo>
                  <a:lnTo>
                    <a:pt x="279" y="417"/>
                  </a:lnTo>
                  <a:lnTo>
                    <a:pt x="326" y="446"/>
                  </a:lnTo>
                  <a:lnTo>
                    <a:pt x="326" y="446"/>
                  </a:lnTo>
                  <a:close/>
                  <a:moveTo>
                    <a:pt x="304" y="70"/>
                  </a:moveTo>
                  <a:lnTo>
                    <a:pt x="304" y="70"/>
                  </a:lnTo>
                  <a:lnTo>
                    <a:pt x="304" y="120"/>
                  </a:lnTo>
                  <a:lnTo>
                    <a:pt x="307" y="170"/>
                  </a:lnTo>
                  <a:lnTo>
                    <a:pt x="309" y="194"/>
                  </a:lnTo>
                  <a:lnTo>
                    <a:pt x="312" y="218"/>
                  </a:lnTo>
                  <a:lnTo>
                    <a:pt x="315" y="242"/>
                  </a:lnTo>
                  <a:lnTo>
                    <a:pt x="320" y="266"/>
                  </a:lnTo>
                  <a:lnTo>
                    <a:pt x="320" y="266"/>
                  </a:lnTo>
                  <a:lnTo>
                    <a:pt x="325" y="288"/>
                  </a:lnTo>
                  <a:lnTo>
                    <a:pt x="331" y="312"/>
                  </a:lnTo>
                  <a:lnTo>
                    <a:pt x="339" y="335"/>
                  </a:lnTo>
                  <a:lnTo>
                    <a:pt x="348" y="358"/>
                  </a:lnTo>
                  <a:lnTo>
                    <a:pt x="358" y="380"/>
                  </a:lnTo>
                  <a:lnTo>
                    <a:pt x="368" y="401"/>
                  </a:lnTo>
                  <a:lnTo>
                    <a:pt x="381" y="423"/>
                  </a:lnTo>
                  <a:lnTo>
                    <a:pt x="394" y="445"/>
                  </a:lnTo>
                  <a:lnTo>
                    <a:pt x="394" y="445"/>
                  </a:lnTo>
                  <a:lnTo>
                    <a:pt x="398" y="448"/>
                  </a:lnTo>
                  <a:lnTo>
                    <a:pt x="401" y="450"/>
                  </a:lnTo>
                  <a:lnTo>
                    <a:pt x="404" y="452"/>
                  </a:lnTo>
                  <a:lnTo>
                    <a:pt x="407" y="453"/>
                  </a:lnTo>
                  <a:lnTo>
                    <a:pt x="412" y="453"/>
                  </a:lnTo>
                  <a:lnTo>
                    <a:pt x="416" y="453"/>
                  </a:lnTo>
                  <a:lnTo>
                    <a:pt x="419" y="452"/>
                  </a:lnTo>
                  <a:lnTo>
                    <a:pt x="424" y="450"/>
                  </a:lnTo>
                  <a:lnTo>
                    <a:pt x="424" y="450"/>
                  </a:lnTo>
                  <a:lnTo>
                    <a:pt x="427" y="447"/>
                  </a:lnTo>
                  <a:lnTo>
                    <a:pt x="429" y="444"/>
                  </a:lnTo>
                  <a:lnTo>
                    <a:pt x="430" y="440"/>
                  </a:lnTo>
                  <a:lnTo>
                    <a:pt x="431" y="436"/>
                  </a:lnTo>
                  <a:lnTo>
                    <a:pt x="432" y="433"/>
                  </a:lnTo>
                  <a:lnTo>
                    <a:pt x="431" y="428"/>
                  </a:lnTo>
                  <a:lnTo>
                    <a:pt x="430" y="425"/>
                  </a:lnTo>
                  <a:lnTo>
                    <a:pt x="428" y="421"/>
                  </a:lnTo>
                  <a:lnTo>
                    <a:pt x="428" y="421"/>
                  </a:lnTo>
                  <a:lnTo>
                    <a:pt x="416" y="402"/>
                  </a:lnTo>
                  <a:lnTo>
                    <a:pt x="404" y="382"/>
                  </a:lnTo>
                  <a:lnTo>
                    <a:pt x="394" y="362"/>
                  </a:lnTo>
                  <a:lnTo>
                    <a:pt x="386" y="342"/>
                  </a:lnTo>
                  <a:lnTo>
                    <a:pt x="378" y="321"/>
                  </a:lnTo>
                  <a:lnTo>
                    <a:pt x="371" y="300"/>
                  </a:lnTo>
                  <a:lnTo>
                    <a:pt x="365" y="279"/>
                  </a:lnTo>
                  <a:lnTo>
                    <a:pt x="360" y="257"/>
                  </a:lnTo>
                  <a:lnTo>
                    <a:pt x="360" y="257"/>
                  </a:lnTo>
                  <a:lnTo>
                    <a:pt x="355" y="234"/>
                  </a:lnTo>
                  <a:lnTo>
                    <a:pt x="352" y="212"/>
                  </a:lnTo>
                  <a:lnTo>
                    <a:pt x="350" y="189"/>
                  </a:lnTo>
                  <a:lnTo>
                    <a:pt x="348" y="166"/>
                  </a:lnTo>
                  <a:lnTo>
                    <a:pt x="346" y="119"/>
                  </a:lnTo>
                  <a:lnTo>
                    <a:pt x="346" y="70"/>
                  </a:lnTo>
                  <a:lnTo>
                    <a:pt x="346" y="70"/>
                  </a:lnTo>
                  <a:lnTo>
                    <a:pt x="345" y="67"/>
                  </a:lnTo>
                  <a:lnTo>
                    <a:pt x="343" y="63"/>
                  </a:lnTo>
                  <a:lnTo>
                    <a:pt x="342" y="59"/>
                  </a:lnTo>
                  <a:lnTo>
                    <a:pt x="339" y="56"/>
                  </a:lnTo>
                  <a:lnTo>
                    <a:pt x="337" y="54"/>
                  </a:lnTo>
                  <a:lnTo>
                    <a:pt x="333" y="52"/>
                  </a:lnTo>
                  <a:lnTo>
                    <a:pt x="329" y="51"/>
                  </a:lnTo>
                  <a:lnTo>
                    <a:pt x="325" y="50"/>
                  </a:lnTo>
                  <a:lnTo>
                    <a:pt x="325" y="50"/>
                  </a:lnTo>
                  <a:lnTo>
                    <a:pt x="321" y="51"/>
                  </a:lnTo>
                  <a:lnTo>
                    <a:pt x="317" y="52"/>
                  </a:lnTo>
                  <a:lnTo>
                    <a:pt x="313" y="53"/>
                  </a:lnTo>
                  <a:lnTo>
                    <a:pt x="311" y="56"/>
                  </a:lnTo>
                  <a:lnTo>
                    <a:pt x="308" y="58"/>
                  </a:lnTo>
                  <a:lnTo>
                    <a:pt x="307" y="63"/>
                  </a:lnTo>
                  <a:lnTo>
                    <a:pt x="304" y="66"/>
                  </a:lnTo>
                  <a:lnTo>
                    <a:pt x="304" y="70"/>
                  </a:lnTo>
                  <a:lnTo>
                    <a:pt x="304" y="7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AutoShape 7"/>
          <p:cNvSpPr/>
          <p:nvPr/>
        </p:nvSpPr>
        <p:spPr>
          <a:xfrm>
            <a:off x="7016823" y="3022761"/>
            <a:ext cx="2221230" cy="1264147"/>
          </a:xfrm>
          <a:prstGeom prst="round2Diag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5400000">
            <a:off x="5424910" y="1465304"/>
            <a:ext cx="1342181" cy="1264147"/>
          </a:xfrm>
          <a:prstGeom prst="round2Diag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471779" y="1727808"/>
            <a:ext cx="1249680" cy="739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0" name="AutoShape 10"/>
          <p:cNvSpPr/>
          <p:nvPr/>
        </p:nvSpPr>
        <p:spPr>
          <a:xfrm>
            <a:off x="2976282" y="3010286"/>
            <a:ext cx="2221230" cy="1264147"/>
          </a:xfrm>
          <a:prstGeom prst="round2Diag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3535932" y="3272423"/>
            <a:ext cx="1249680" cy="73987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2" name="AutoShape 12"/>
          <p:cNvSpPr/>
          <p:nvPr/>
        </p:nvSpPr>
        <p:spPr>
          <a:xfrm rot="5400000">
            <a:off x="5426875" y="4603872"/>
            <a:ext cx="1342181" cy="1264147"/>
          </a:xfrm>
          <a:prstGeom prst="round2Diag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解决问题技巧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522745" y="1445633"/>
            <a:ext cx="4653971" cy="122728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解决问题是工作中不可避免的一部分，掌握解决问题技巧至关重要。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22745" y="4584201"/>
            <a:ext cx="4653971" cy="122728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在工作中，我们经常会遇到各种问题，掌握解决问题技巧能够更好地应对挑战和压力，提高工作效率和满意度，减少工作焦虑和压力。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996028" y="4584201"/>
            <a:ext cx="4653971" cy="122728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良好的解决问题技巧能够更好地应对工作中的挑战和压力，提高工作效率和满意度。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996028" y="1445633"/>
            <a:ext cx="4653971" cy="122728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解决问题技巧包括分析问题、提出解决方案、实施解决方案等，有助于快速有效地解决问题，提高工作效率。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5471779" y="4866009"/>
            <a:ext cx="1249680" cy="73987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502598" y="3272423"/>
            <a:ext cx="1249680" cy="73987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乐在工作之心态篇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https://d.book118.com/018021002043006031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6B73"/>
      </a:accent1>
      <a:accent2>
        <a:srgbClr val="269B8D"/>
      </a:accent2>
      <a:accent3>
        <a:srgbClr val="00657D"/>
      </a:accent3>
      <a:accent4>
        <a:srgbClr val="3B9474"/>
      </a:accent4>
      <a:accent5>
        <a:srgbClr val="6479E6"/>
      </a:accent5>
      <a:accent6>
        <a:srgbClr val="169EA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2024-09-08T04:02:50.353</cp:lastPrinted>
  <dcterms:created xsi:type="dcterms:W3CDTF">2024-09-07T20:02:50Z</dcterms:created>
  <dcterms:modified xsi:type="dcterms:W3CDTF">2024-09-07T20:02:52Z</dcterms:modified>
</cp:coreProperties>
</file>