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A9528-7C3F-4283-B693-4BE57BF32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B02E5-02DD-4CA9-BC77-7E25CF71C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8011F-D26A-4819-8E08-CB426AD4D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CC18A-AF68-445D-B313-D4DEC80DB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A269FE-635B-4932-8E19-B62C50C61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544F46-6592-4B34-8A7E-91B4BA5C2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E5ACB-C167-4DF2-B04D-A1163A2E4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EB621-A57A-4471-ABBE-6DA6B6D03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9400A-BFDB-448A-B117-7D42753C9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F08E4-C43F-4610-8480-79D5AE974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4A7BA-E7A0-4A3A-8C5C-B42348904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2106004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人力资源管理中的员工培训与绩效提升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员工培训概述与重要性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绩效提升策略与实践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员工培训与绩效关系探讨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员工培训定义及目的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员工培训是指企业为提高员工素质、技能和工作效率，采用各种方式对员工进行有计划、有组织的教育和训练活动。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通过培训使员工适应企业发展的需要，增强员工对企业的认同感和归属感，提高员工的工作满意度和绩效水平。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知识更新与拓展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技能提升与拓展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通过培训使员工掌握最新的行业知识、技能和趋势，提高员工的知识水平和综合素质。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针对员工岗位需求，提供专业技能培训和拓展训练，提高员工的岗位胜任能力和工作效率。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通过团队建设、沟通技巧等培训，增强员工的团队协作意识和沟通能力，提高员工的工作协同效率。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提高员工素质与技能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促进企业长远发展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通过员工培训传递企业文化、价值观和战略目标，使员工深入了解企业并认同企业文化，增强企业的凝聚力和向心力。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通过系统的培训计划，为企业培养一支高素质、专业化的人才队伍，为企业长远发展提供有力的人才保障。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员工培训可以提高员工的工作效率和绩效水平，降低企业运营成本，从而提高企业的整体竞争力和市场地位。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企业文化传承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培训需求确定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培训需求调查与评估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结合企业战略目标和业务发展需求，分析员工所需具备的知识、技能和态度。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综合员工能力评估和业务需求分析结果，明确具体的培训需求和目标。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通过考核、面试、360度反馈等方式，全面了解员工当前的工作能力和技能水平。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根据培训需求，设定明确的培训目标和预期成果。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围绕培训目标，设计针对性的培训内容和课程体系。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合理规划培训时间，确保员工能够充分学习和掌握所需技能。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制定针对性培训计划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传统培训方法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互动培训方法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在线培训方法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实践培训方法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选用合适培训方法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利用在线课程、网络学习平台等资源进行远程培训，具有灵活性和便捷性。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如角色扮演、小组讨论、游戏化学习等，有助于提高员工参与度和学习效果。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包括讲座、研讨会、案例分析等，适用于传授基础知识和理论。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通过实际工作、项目实践等方式，让员工在实际操作中学习和提升技能。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根据企业战略和岗位要求，明确员工需要提升的技能和知识，从而制定相应的培训目标。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通过岗位分析、员工能力评估等方式，深入了解员工的培训需求，为课程设计提供依据。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根据培训目标和需求，设计针对性强的课程内容，包括理论知识、实践技能、案例分析等。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设计课程内容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明确课程目标及内容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传统讲授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采用多样化教学手段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通过讲座、讲解等方式传授理论知识和实践技能。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组织小组讨论、角色扮演等活动，激发员工学习热情，提高学习效果。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利用网络平台提供多媒体教学资源，方便员工随时随地学习。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安排实验、模拟演练等实践操作环节，让员工在实际操作中掌握技能。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https://d.book118.com/018021060045006024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2024-08-31T09:13:46.491</cp:lastPrinted>
  <dcterms:created xsi:type="dcterms:W3CDTF">2024-08-31T01:13:46Z</dcterms:created>
  <dcterms:modified xsi:type="dcterms:W3CDTF">2024-08-31T01:13:48Z</dcterms:modified>
</cp:coreProperties>
</file>