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75DD05-9165-49F2-AA34-04F440B53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A3D72-C3BE-47FD-91EF-E89993E9C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EF51BE-2391-40BB-8EF2-5344D24B6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141150-9E52-46B0-A656-722A4717A3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0D125D-3537-4C1A-B542-C562F4DF69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D76B34-E879-4429-980B-A487D738C1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532042-FA0A-432A-A878-563C736519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53AED3-75CF-42D2-966C-0FB568FE6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66C9C4-E2A5-446D-A379-05E5FA4449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3F354-A920-46EC-AB5D-B343760F8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0969F5-5B11-43D9-AA53-62D2E595F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21067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预防肺结核知识讲座</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肺结核的概述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肺结核的预防措施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肺结核的诊断与治疗</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肺结核的预防与控制策略</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肺结核的案例分析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肺结核的概述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肺结核是一种由结核分枝杆菌引起的慢性传染病，主要通过呼吸道传播。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肺结核是一种由结核分枝杆菌引起的慢性传染病，主要通过呼吸道传播，病菌通过咳嗽、打喷嚏或说话时产生的飞沫传播给他人。肺结核病菌在空气中存活时间较长，容易感染易感人群。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2969" r="32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500" r="2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肺结核主要通过空气传播，感染者咳嗽、打喷嚏或说话时产生的飞沫中带有病菌，健康人吸入后可能感染。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肺结核主要通过空气传播，感染者咳嗽、打喷嚏或说话时产生的飞沫中带有结核分枝杆菌，健康人吸入这些飞沫后可能感染肺结核。此外，结核病也可以通过饮用含有结核分枝杆菌的牛奶或食物经消化道传播，但这种情况较为少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肺结核的传播方式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肺结核的症状包括咳嗽、咳痰、低热、盗汗等，严重时可导致呼吸困难、咯血和死亡。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肺结核的症状包括咳嗽、咳痰、低热、盗汗等，这些症状可能会持续数周甚至数月。随着病情加重，患者可能会出现呼吸困难、胸痛、体重下降和疲劳等症状。如果肺结核没有得到及时治疗，可能会导致肺部严重病变，甚至引起大咯血和死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肺结核的症状与危害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肺结核的预防措施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经常用肥皂和流动水洗手，特别是在咳嗽、打喷嚏或接触呼吸道分泌物后。</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勤洗手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呼吸道卫生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50" b="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避免共用餐具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咳嗽或打喷嚏时，应用纸巾遮住口鼻，然后将纸巾丢进封闭的垃圾桶，之后彻底洗手。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避免与他人共用餐具、水杯等个人物品，以防交叉感染。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保持个人卫生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保证摄入足够的营养物质，包括维生素、矿物质和蛋白质等。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230" r="1123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均衡饮食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定期进行适度的体育锻炼，增强体质和免疫力。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适量运动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保持充足的睡眠时间，避免过度疲劳和熬夜。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充足休息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增强免疫力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374" b="1237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避免接触传染源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避免与肺结核患者接触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特别是对于活动性肺结核患者，应保持距离并减少接触。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保持室内通风</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经常开窗通风，保持室内空气流通。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做好防护措施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在医疗场所、公共交通工具等公共场所，应佩戴口罩等防护用品。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732" r="237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52" r="292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539" r="305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卡介苗是预防儿童重症结核病的疫苗，建议新生儿在出生后尽快接种。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接种卡介苗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对于高风险人群，如老年人、儿童、青少年和身体虚弱的人来说，建议加强疫苗接种以增强免疫力。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加强疫苗接种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接种疫苗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肺结核的诊断与治疗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967" r="1496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238" b="123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通过收集患者的痰液，进行结核菌的培养和检测，是确诊肺结核的可靠方法。</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X光胸片可以观察肺部是否存在异常阴影，有助于早期发现肺结核。</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CT扫描可以更准确地观察肺部病变的部位和程度，对于诊断肺结核具有重要意义。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通过皮内注射结核菌素，观察人体是否产生免疫反应，有助于辅助诊断肺结核。</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痰结核菌检查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X光胸片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CT扫描</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结核菌素试验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https://d.book118.com/018021067044006040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2024-09-18T15:58:32.331</cp:lastPrinted>
  <dcterms:created xsi:type="dcterms:W3CDTF">2024-09-18T07:58:32Z</dcterms:created>
  <dcterms:modified xsi:type="dcterms:W3CDTF">2024-09-18T07:58:34Z</dcterms:modified>
</cp:coreProperties>
</file>