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038D2C-583A-4A75-B40D-CFECD73E5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D139A3-E0CE-4B4F-8C28-748C72D95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5795AE-6227-43BD-821A-8223E2949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CAD449-8B22-4892-9D5A-A2FF72BCB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AF4FF1-AFF0-4CEF-9F39-D55ACC18B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608119-88DC-4FCB-9E1D-53D0E09C8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A72343-3679-4A65-9BBD-A2375FC80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001845-6330-48F9-8DBF-CCA208597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316BBA-05ED-4707-9535-9C2284651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6270FF-44EA-4132-9EDB-2D24B0521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AF0208-89F7-4153-BD2C-A01623269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22041007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基于GIS的兵团土地利用管理信息系统的设计和开发-开题报告\n## 1.项目背景及意义\n### 1.1兵团土地利用现状及问题分析\n### 1.2GIS技术在土地利用管理中的优势\n### 1.3项目意义及目标\n## 2.相关技术研究\n### 2.1GIS技术的发展及应用领域\n### 2.2土地利用管理信息系统的设计与实现\n### 2.3GIS与数据库技术的集成\n## 3.系统需求分析\n### 3.1用户需求分析\n### 3.2功能需求分析\n### 3.3性能需求分析\n## 4.系统设计与实现\n### 4.1系统架构设计\n### 4.2功能模块设计\n### 4.3数据库设计与实现\n## 5.系统测试与评估\n### 5.1测试方法与技术\n### 5.2功能测试与性能测试\n### 5.3系统评估与优化\n## 6.项目总结与展望\n### 6.1项目成果与经验总结\n### 6.2兵团土地利用管理的未来发展趋势\n### 6.3系统改进与拓展方向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3300"/>
              <a:t>基于GIS的兵团土地利用管理信息系统的设计和开发-开题报告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项目背景及意义</a:t>
            </a:r>
            <a:endParaRPr/>
          </a:p>
        </p:txBody>
      </p:sp>
      <p:sp>
        <p:nvSpPr>
          <p:cNvPr id="130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1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2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兵团土地利用现状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土地资源丰富，但利用率不高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土地利用结构不合理，农业用地占比过大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土地污染问题严重，影响土地利用效益</a:t>
                </a:r>
                <a:endParaRPr/>
              </a:p>
            </p:txBody>
          </p:sp>
          <p:sp>
            <p:nvSpPr>
              <p:cNvPr id="22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兵团土地利用问题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土地资源管理不善，导致土地资源浪费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土地利用规划不合理，影响土地资源的可持续利用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土地执法监管不到位，导致土地违法案件频发</a:t>
                </a:r>
                <a:endParaRPr/>
              </a:p>
            </p:txBody>
          </p:sp>
          <p:sp>
            <p:nvSpPr>
              <p:cNvPr id="22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兵团土地利用改革的必要性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优化土地利用结构，提高土地利用效益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加强土地资源管理，促进土地资源的可持续利用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严格土地执法监管，保护土地资源</a:t>
                </a:r>
                <a:endParaRPr/>
              </a:p>
            </p:txBody>
          </p:sp>
          <p:sp>
            <p:nvSpPr>
              <p:cNvPr id="23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兵团土地利用现状及问题分析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3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3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3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GIS技术特点</a:t>
                </a:r>
                <a:endParaRPr/>
              </a:p>
            </p:txBody>
          </p:sp>
          <p:sp>
            <p:nvSpPr>
              <p:cNvPr id="23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强大的空间数据处理能力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形象直观的可视化表达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便捷的空间信息查询与分析</a:t>
                </a:r>
                <a:endParaRPr/>
              </a:p>
            </p:txBody>
          </p:sp>
        </p:grpSp>
        <p:grpSp>
          <p:nvGrpSpPr>
            <p:cNvPr id="23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4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GIS技术在土地利用管理中的应用优势</a:t>
                </a:r>
                <a:endParaRPr/>
              </a:p>
            </p:txBody>
          </p:sp>
          <p:sp>
            <p:nvSpPr>
              <p:cNvPr id="24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提高土地利用管理的效率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提高土地利用管理的准确性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为土地利用管理提供科学决策支持</a:t>
                </a:r>
                <a:endParaRPr/>
              </a:p>
            </p:txBody>
          </p:sp>
        </p:grpSp>
        <p:grpSp>
          <p:nvGrpSpPr>
            <p:cNvPr id="24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4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GIS技术在兵团土地利用管理中的重要作用</a:t>
                </a:r>
                <a:endParaRPr/>
              </a:p>
            </p:txBody>
          </p:sp>
          <p:sp>
            <p:nvSpPr>
              <p:cNvPr id="24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辅助兵团土地利用规划的制定和实施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辅助兵团土地利用执法监管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辅助兵团土地利用效益评估</a:t>
                </a:r>
                <a:endParaRPr/>
              </a:p>
            </p:txBody>
          </p: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GIS技术在土地利用管理中的优势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项目意义</a:t>
                </a:r>
                <a:endParaRPr/>
              </a:p>
            </p:txBody>
          </p:sp>
          <p:sp>
            <p:nvSpPr>
              <p:cNvPr id="2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提高兵团土地利用管理水平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促进兵团土地资源的可持续利用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保护兵团土地资源，维护生态安全</a:t>
                </a:r>
                <a:endParaRPr/>
              </a:p>
            </p:txBody>
          </p:sp>
          <p:sp>
            <p:nvSpPr>
              <p:cNvPr id="2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项目目标</a:t>
                </a:r>
                <a:endParaRPr/>
              </a:p>
            </p:txBody>
          </p:sp>
          <p:sp>
            <p:nvSpPr>
              <p:cNvPr id="2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设计并开发一个基于GIS的兵团土地利用管理信息系统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实现兵团土地利用信息的数字化、可视化和信息化管理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为兵团土地利用管理提供科学决策支持</a:t>
                </a:r>
                <a:endParaRPr/>
              </a:p>
            </p:txBody>
          </p:sp>
          <p:sp>
            <p:nvSpPr>
              <p:cNvPr id="2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项目意义及目标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5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相关技术研究</a:t>
            </a:r>
            <a:endParaRPr/>
          </a:p>
        </p:txBody>
      </p:sp>
      <p:sp>
        <p:nvSpPr>
          <p:cNvPr id="266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69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7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GIS技术的发展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地图制图技术的发展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计算机技术的发展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遥感技术的发展</a:t>
                </a:r>
                <a:endParaRPr/>
              </a:p>
            </p:txBody>
          </p:sp>
        </p:grpSp>
        <p:grpSp>
          <p:nvGrpSpPr>
            <p:cNvPr id="272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GIS技术的应用领域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土地资源管理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城市规划与管理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环境保护与监测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交通与物流管理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公共安全与应急管理</a:t>
                </a:r>
                <a:endParaRPr/>
              </a:p>
            </p:txBody>
          </p:sp>
        </p:grpSp>
      </p:grpSp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GIS技术的发展及应用领域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土地利用管理信息系统的设计与实现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土地利用管理信息系统设计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系统架构设计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功能模块设计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数据库设计</a:t>
                </a:r>
                <a:endParaRPr/>
              </a:p>
            </p:txBody>
          </p:sp>
          <p:pic>
            <p:nvPicPr>
              <p:cNvPr id="2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土地利用管理信息系统的实现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系统开发环境选择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系统开发技术选择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系统功能实现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系统测试与评估</a:t>
                </a:r>
                <a:endParaRPr/>
              </a:p>
            </p:txBody>
          </p:sp>
          <p:pic>
            <p:nvPicPr>
              <p:cNvPr id="28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GIS与数据库技术的集成方式</a:t>
                </a:r>
                <a:endParaRPr/>
              </a:p>
            </p:txBody>
          </p:sp>
          <p:sp>
            <p:nvSpPr>
              <p:cNvPr id="29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基于文件的数据集成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基于空间数据库的数据集成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基于Web Service的数据集成</a:t>
                </a:r>
                <a:endParaRPr/>
              </a:p>
            </p:txBody>
          </p:sp>
          <p:sp>
            <p:nvSpPr>
              <p:cNvPr id="29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GIS与数据库技术集成的关键技术</a:t>
                </a:r>
                <a:endParaRPr/>
              </a:p>
            </p:txBody>
          </p:sp>
          <p:sp>
            <p:nvSpPr>
              <p:cNvPr id="30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空间数据的存储与检索技术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空间数据处理与分析技术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空间数据可视化技术</a:t>
                </a:r>
                <a:endParaRPr/>
              </a:p>
            </p:txBody>
          </p:sp>
          <p:sp>
            <p:nvSpPr>
              <p:cNvPr id="30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GIS与数据库技术的集成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系统需求分析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用户需求分析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兵团土地利用管理部门的用户需求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土地利用规划与管理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土地执法监管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土地利用效益评估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兵团土地利用管理信息系统的用户需求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便捷的土地利用信息查询与分析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形象直观的空间数据可视化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高效的土地利用管理功能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4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5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6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土地利用规划与管理功能</a:t>
                </a:r>
                <a:endParaRPr/>
              </a:p>
            </p:txBody>
          </p:sp>
          <p:sp>
            <p:nvSpPr>
              <p:cNvPr id="2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土地利用现状查询与分析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土地利用规划方案制定与实施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土地利用结构调整与优化</a:t>
                </a:r>
                <a:endParaRPr/>
              </a:p>
            </p:txBody>
          </p:sp>
        </p:grpSp>
        <p:grpSp>
          <p:nvGrpSpPr>
            <p:cNvPr id="29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0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土地执法监管功能</a:t>
                </a:r>
                <a:endParaRPr/>
              </a:p>
            </p:txBody>
          </p:sp>
          <p:sp>
            <p:nvSpPr>
              <p:cNvPr id="3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土地违法案件查询与处理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土地执法监管信息统计与分析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土地执法监管决策支持</a:t>
                </a:r>
                <a:endParaRPr/>
              </a:p>
            </p:txBody>
          </p:sp>
        </p:grpSp>
        <p:grpSp>
          <p:nvGrpSpPr>
            <p:cNvPr id="33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4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土地利用效益评估功能</a:t>
                </a:r>
                <a:endParaRPr/>
              </a:p>
            </p:txBody>
          </p:sp>
          <p:sp>
            <p:nvSpPr>
              <p:cNvPr id="36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土地利用效益数据收集与整理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土地利用效益分析与评估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土地利用效益预测与优化</a:t>
                </a:r>
                <a:endParaRPr/>
              </a:p>
            </p:txBody>
          </p:sp>
        </p:grpSp>
      </p:grpSp>
      <p:sp>
        <p:nvSpPr>
          <p:cNvPr id="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功能需求分析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系统性能需求</a:t>
                </a:r>
                <a:endParaRPr/>
              </a:p>
            </p:txBody>
          </p:sp>
          <p:sp>
            <p:nvSpPr>
              <p:cNvPr id="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系统响应速度需求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系统处理能力需求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系统扩展性需求</a:t>
                </a:r>
                <a:endParaRPr/>
              </a:p>
            </p:txBody>
          </p:sp>
          <p:sp>
            <p:nvSpPr>
              <p:cNvPr id="4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系统安全性需求</a:t>
                </a:r>
                <a:endParaRPr/>
              </a:p>
            </p:txBody>
          </p:sp>
          <p:sp>
            <p:nvSpPr>
              <p:cNvPr id="5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数据安全性需求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系统安全性需求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网络安全性需求</a:t>
                </a:r>
                <a:endParaRPr/>
              </a:p>
            </p:txBody>
          </p:sp>
          <p:sp>
            <p:nvSpPr>
              <p:cNvPr id="5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性能需求分析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https://d.book118.com/018022041007006040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基于GIS的兵团土地利用管理信息系统的设计和开发-开题报告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2024-09-18T03:13:16.365</cp:lastPrinted>
  <dcterms:created xsi:type="dcterms:W3CDTF">2024-09-17T19:13:16Z</dcterms:created>
  <dcterms:modified xsi:type="dcterms:W3CDTF">2024-09-17T19:13:18Z</dcterms:modified>
</cp:coreProperties>
</file>