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85F28-5B2A-46F0-BE32-09F963BCF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61682-4F4F-4DC0-905D-D875D9061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D4E08-3124-4FF1-89D6-82FD6106F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EBD903-49B4-44A8-B2B6-AA1577871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2E88A1-151E-469D-AA70-2A64F9F4F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5B1131-66A0-4DF6-A65F-504673B76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20C0F8-1643-428A-B988-D13F3F27C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97387-B583-4234-8704-47111323B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8E52C-7CA9-4E65-9F62-2081A5029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82A49-3B99-4413-B0CF-C6ED5A230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86C02-8E2D-4AC1-B4A4-1EF1EB751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2213403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高血压与医疗服务模式的关系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高血压的诊断与治疗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医疗服务模式对高血压管理的影响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高血压患者的就医行为与医疗服务模式的关系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医疗服务模式创新与高血压防治的结合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发病率和死亡率呈上升趋势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随着人口老龄化和生活方式的改变，高血压的发病率和死亡率逐年上升，给社会和家庭带来了巨大的经济负担。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地域和人群差异显著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高血压的患病率存在明显的地域和人群差异，不同地区和不同人群的高血压患病率差异较大。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高血压是全球性的健康问题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高血压是一种常见的心血管疾病，全球范围内患病率较高，对人类的健康造成了严重威胁。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高血压的流行病学现状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医疗服务模式的定义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医疗服务模式是指医疗机构为患者提供医疗服务的方式和流程，包括医疗资源的配置、医疗服务的提供方式和医疗服务的管理等方面。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医疗服务模式的重要性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医疗服务模式直接影响患者的就医体验和医疗效果，合理的医疗服务模式能够提高医疗资源的利用效率，降低医疗成本，提高患者的满意度和信任度。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641" r="964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医疗服务模式的概念及重要性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通过研究高血压与医疗服务模式的关系，可以揭示高血压患者在就医过程中的需求和问题，为优化医疗服务模式提供参考。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提高高血压的治疗效果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优化医疗服务模式可以提高高血压的治疗效果，降低患者的并发症发生率和死亡率，提高患者的生活质量和健康水平。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促进医疗卫生事业的发展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研究高血压与医疗服务模式的关系，可以为医疗卫生事业的发展提供有益的参考和借鉴，推动医疗卫生事业的可持续发展。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揭示高血压与医疗服务模式的关系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高血压的诊断与治疗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医生会询问患者是否有高血压家族史、生活习惯、既往病史等相关信息。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通常，在安静状态下，成年人收缩压≥140mmHg和（或）舒张压≥90mmHg，可诊断为高血压。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包括测量身高、体重、腰围等，以评估患者是否存在肥胖等高血压危险因素。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可能包括血液检查、尿液检查等，以排除继发性高血压或评估靶器官损害情况。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血压水平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高血压的诊断标准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常用的降压药物包括利尿剂、β受体阻滞剂、钙通道阻滞剂、血管紧张素转换酶抑制剂（ACEI）和血管紧张素Ⅱ受体拮抗剂（ARB）等。医生会根据患者的具体情况选择合适的药物。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包括改善生活方式，如减少钠盐摄入、增加钾盐摄入、控制体重、戒烟限酒、适当运动等。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对于部分难治性高血压或合并其他心血管疾病的患者，可能需要采取器械治疗，如心脏起搏器、肾动脉去神经术等。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958" r="18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375" r="193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4667" r="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高血压的治疗方法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通过定期测量血压，评估患者的血压是否得到有效控制。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血压控制情况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评估患者头痛、头晕等症状是否得到缓解。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症状改善情况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通过实验室检查和影像学检查，评估高血压是否对患者的心、脑、肾等靶器官造成损害，以及损害的程度和进展情况。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靶器官损害情况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评估患者的生活质量是否因治疗而得到改善，如睡眠、饮食、运动等方面。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生活质量改善情况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医疗服务模式对高血压管理的影响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以疾病为中心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传统医疗服务模式主要关注疾病的诊断和治疗，忽视了患者的整体健康状况和生活方式。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医患沟通不足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医生往往缺乏足够的时间与患者进行充分沟通，导致患者对疾病认知不足，治疗依从性较差。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缺乏长期管理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传统医疗服务模式缺乏对患者的长期跟踪和管理，不利于高血压等慢性疾病的控制。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传统医疗服务模式的特点及局限性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新型医疗服务模式强调以患者为中心，关注患者的整体健康状况和生活方式，提供个性化的治疗方案。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医生通过与患者进行充分沟通，提高患者对疾病的认知和治疗依从性。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通过建立患者档案、定期随访等方式，实现对患者的长期跟踪和管理，有效控制高血压等慢性疾病。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加强医患沟通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长期跟踪管理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新型医疗服务模式的探索与实践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175" b="1417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448" b="124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不同医疗服务模式对高血压管理效果的比较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新型医疗服务模式通过提供个性化的治疗方案和加强医患沟通，能够提高治疗效果，降低患者血压水平。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与传统医疗服务模式相比，新型医疗服务模式更注重患者的需求和体验，能够提高患者满意度。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医疗资源利用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新型医疗服务模式通过优化医疗资源配置，提高医疗资源的利用效率，降低医疗成本。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https://d.book118.com/018022134035006023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2024-08-29T16:43:36.526</cp:lastPrinted>
  <dcterms:created xsi:type="dcterms:W3CDTF">2024-08-29T08:43:36Z</dcterms:created>
  <dcterms:modified xsi:type="dcterms:W3CDTF">2024-08-29T08:43:38Z</dcterms:modified>
</cp:coreProperties>
</file>